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5" r:id="rId4"/>
  </p:sldMasterIdLst>
  <p:notesMasterIdLst>
    <p:notesMasterId r:id="rId22"/>
  </p:notesMasterIdLst>
  <p:sldIdLst>
    <p:sldId id="256" r:id="rId5"/>
    <p:sldId id="257" r:id="rId6"/>
    <p:sldId id="318" r:id="rId7"/>
    <p:sldId id="294" r:id="rId8"/>
    <p:sldId id="296" r:id="rId9"/>
    <p:sldId id="303" r:id="rId10"/>
    <p:sldId id="270" r:id="rId11"/>
    <p:sldId id="304" r:id="rId12"/>
    <p:sldId id="322" r:id="rId13"/>
    <p:sldId id="283" r:id="rId14"/>
    <p:sldId id="289" r:id="rId15"/>
    <p:sldId id="290" r:id="rId16"/>
    <p:sldId id="279" r:id="rId17"/>
    <p:sldId id="321" r:id="rId18"/>
    <p:sldId id="317" r:id="rId19"/>
    <p:sldId id="315" r:id="rId20"/>
    <p:sldId id="310" r:id="rId21"/>
  </p:sldIdLst>
  <p:sldSz cx="12192000" cy="6858000"/>
  <p:notesSz cx="6858000" cy="9144000"/>
  <p:embeddedFontLst>
    <p:embeddedFont>
      <p:font typeface="Abadi" panose="020B0604020104020204" pitchFamily="34" charset="0"/>
      <p:regular r:id="rId23"/>
    </p:embeddedFont>
    <p:embeddedFont>
      <p:font typeface="Abadi Extra Light" panose="020B0204020104020204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sh Currency" panose="02000500000000000000" pitchFamily="2" charset="0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D24545"/>
    <a:srgbClr val="FF0000"/>
    <a:srgbClr val="D60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8647B1-AA0D-49FC-AA23-ACC05BAF6F11}" v="12" dt="2019-08-22T10:26:13.517"/>
    <p1510:client id="{BA5FB2E5-B09E-4415-B694-B20F01AE8EE6}" v="185" dt="2019-08-22T12:36:10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843" autoAdjust="0"/>
  </p:normalViewPr>
  <p:slideViewPr>
    <p:cSldViewPr snapToGrid="0">
      <p:cViewPr varScale="1">
        <p:scale>
          <a:sx n="90" d="100"/>
          <a:sy n="90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le Rivero" userId="21608c919bca2546" providerId="LiveId" clId="{BA5FB2E5-B09E-4415-B694-B20F01AE8EE6}"/>
    <pc:docChg chg="undo custSel addSld delSld modSld">
      <pc:chgData name="Camille Rivero" userId="21608c919bca2546" providerId="LiveId" clId="{BA5FB2E5-B09E-4415-B694-B20F01AE8EE6}" dt="2019-08-22T12:37:05.111" v="342" actId="2696"/>
      <pc:docMkLst>
        <pc:docMk/>
      </pc:docMkLst>
      <pc:sldChg chg="addSp modSp modAnim">
        <pc:chgData name="Camille Rivero" userId="21608c919bca2546" providerId="LiveId" clId="{BA5FB2E5-B09E-4415-B694-B20F01AE8EE6}" dt="2019-08-22T11:44:28.506" v="230"/>
        <pc:sldMkLst>
          <pc:docMk/>
          <pc:sldMk cId="3095482005" sldId="257"/>
        </pc:sldMkLst>
        <pc:grpChg chg="add mod">
          <ac:chgData name="Camille Rivero" userId="21608c919bca2546" providerId="LiveId" clId="{BA5FB2E5-B09E-4415-B694-B20F01AE8EE6}" dt="2019-08-22T11:44:02.613" v="226" actId="164"/>
          <ac:grpSpMkLst>
            <pc:docMk/>
            <pc:sldMk cId="3095482005" sldId="257"/>
            <ac:grpSpMk id="3" creationId="{0EEC1596-168C-485F-88CF-4CEB1C008569}"/>
          </ac:grpSpMkLst>
        </pc:grpChg>
        <pc:picChg chg="mod">
          <ac:chgData name="Camille Rivero" userId="21608c919bca2546" providerId="LiveId" clId="{BA5FB2E5-B09E-4415-B694-B20F01AE8EE6}" dt="2019-08-22T11:44:02.613" v="226" actId="164"/>
          <ac:picMkLst>
            <pc:docMk/>
            <pc:sldMk cId="3095482005" sldId="257"/>
            <ac:picMk id="18" creationId="{B91E8980-CA23-496D-AAA3-BECF795550F9}"/>
          </ac:picMkLst>
        </pc:picChg>
        <pc:picChg chg="mod">
          <ac:chgData name="Camille Rivero" userId="21608c919bca2546" providerId="LiveId" clId="{BA5FB2E5-B09E-4415-B694-B20F01AE8EE6}" dt="2019-08-22T11:44:02.613" v="226" actId="164"/>
          <ac:picMkLst>
            <pc:docMk/>
            <pc:sldMk cId="3095482005" sldId="257"/>
            <ac:picMk id="19" creationId="{88300A56-CADE-48CF-8A3A-6F508202D2AF}"/>
          </ac:picMkLst>
        </pc:picChg>
        <pc:picChg chg="mod">
          <ac:chgData name="Camille Rivero" userId="21608c919bca2546" providerId="LiveId" clId="{BA5FB2E5-B09E-4415-B694-B20F01AE8EE6}" dt="2019-08-22T11:44:02.613" v="226" actId="164"/>
          <ac:picMkLst>
            <pc:docMk/>
            <pc:sldMk cId="3095482005" sldId="257"/>
            <ac:picMk id="29" creationId="{8A22D1A2-FB6D-4770-9AC2-BB08A2F6C4C5}"/>
          </ac:picMkLst>
        </pc:picChg>
        <pc:picChg chg="mod">
          <ac:chgData name="Camille Rivero" userId="21608c919bca2546" providerId="LiveId" clId="{BA5FB2E5-B09E-4415-B694-B20F01AE8EE6}" dt="2019-08-22T11:44:02.613" v="226" actId="164"/>
          <ac:picMkLst>
            <pc:docMk/>
            <pc:sldMk cId="3095482005" sldId="257"/>
            <ac:picMk id="33" creationId="{39A1E3ED-04E7-4A20-BB93-4FBBAF89768C}"/>
          </ac:picMkLst>
        </pc:picChg>
        <pc:picChg chg="mod">
          <ac:chgData name="Camille Rivero" userId="21608c919bca2546" providerId="LiveId" clId="{BA5FB2E5-B09E-4415-B694-B20F01AE8EE6}" dt="2019-08-22T11:44:02.613" v="226" actId="164"/>
          <ac:picMkLst>
            <pc:docMk/>
            <pc:sldMk cId="3095482005" sldId="257"/>
            <ac:picMk id="34" creationId="{3F51A427-25B0-4F67-B52D-5914D0A29C57}"/>
          </ac:picMkLst>
        </pc:picChg>
        <pc:picChg chg="mod">
          <ac:chgData name="Camille Rivero" userId="21608c919bca2546" providerId="LiveId" clId="{BA5FB2E5-B09E-4415-B694-B20F01AE8EE6}" dt="2019-08-22T11:44:02.613" v="226" actId="164"/>
          <ac:picMkLst>
            <pc:docMk/>
            <pc:sldMk cId="3095482005" sldId="257"/>
            <ac:picMk id="35" creationId="{C86B24B3-36AE-4354-8514-BAF0CE49F0D8}"/>
          </ac:picMkLst>
        </pc:picChg>
        <pc:picChg chg="mod">
          <ac:chgData name="Camille Rivero" userId="21608c919bca2546" providerId="LiveId" clId="{BA5FB2E5-B09E-4415-B694-B20F01AE8EE6}" dt="2019-08-22T11:44:02.613" v="226" actId="164"/>
          <ac:picMkLst>
            <pc:docMk/>
            <pc:sldMk cId="3095482005" sldId="257"/>
            <ac:picMk id="36" creationId="{38F330FC-D906-49F4-9A90-6EA6B8DCC66D}"/>
          </ac:picMkLst>
        </pc:picChg>
        <pc:picChg chg="mod">
          <ac:chgData name="Camille Rivero" userId="21608c919bca2546" providerId="LiveId" clId="{BA5FB2E5-B09E-4415-B694-B20F01AE8EE6}" dt="2019-08-22T11:44:02.613" v="226" actId="164"/>
          <ac:picMkLst>
            <pc:docMk/>
            <pc:sldMk cId="3095482005" sldId="257"/>
            <ac:picMk id="37" creationId="{397A1421-BD92-4BBF-AF2C-E90F6F9C685A}"/>
          </ac:picMkLst>
        </pc:picChg>
        <pc:picChg chg="mod">
          <ac:chgData name="Camille Rivero" userId="21608c919bca2546" providerId="LiveId" clId="{BA5FB2E5-B09E-4415-B694-B20F01AE8EE6}" dt="2019-08-22T11:44:02.613" v="226" actId="164"/>
          <ac:picMkLst>
            <pc:docMk/>
            <pc:sldMk cId="3095482005" sldId="257"/>
            <ac:picMk id="38" creationId="{5497F40F-AA5D-438A-BD32-A4F1CBEA82DC}"/>
          </ac:picMkLst>
        </pc:picChg>
        <pc:picChg chg="mod">
          <ac:chgData name="Camille Rivero" userId="21608c919bca2546" providerId="LiveId" clId="{BA5FB2E5-B09E-4415-B694-B20F01AE8EE6}" dt="2019-08-22T11:44:02.613" v="226" actId="164"/>
          <ac:picMkLst>
            <pc:docMk/>
            <pc:sldMk cId="3095482005" sldId="257"/>
            <ac:picMk id="39" creationId="{285FD48F-1C07-4BC0-B87B-A84286E71F7A}"/>
          </ac:picMkLst>
        </pc:picChg>
      </pc:sldChg>
      <pc:sldChg chg="addSp modSp modAnim">
        <pc:chgData name="Camille Rivero" userId="21608c919bca2546" providerId="LiveId" clId="{BA5FB2E5-B09E-4415-B694-B20F01AE8EE6}" dt="2019-08-22T11:30:43.526" v="143"/>
        <pc:sldMkLst>
          <pc:docMk/>
          <pc:sldMk cId="2818497576" sldId="270"/>
        </pc:sldMkLst>
        <pc:spChg chg="mod">
          <ac:chgData name="Camille Rivero" userId="21608c919bca2546" providerId="LiveId" clId="{BA5FB2E5-B09E-4415-B694-B20F01AE8EE6}" dt="2019-08-22T11:00:49.651" v="62" actId="20577"/>
          <ac:spMkLst>
            <pc:docMk/>
            <pc:sldMk cId="2818497576" sldId="270"/>
            <ac:spMk id="6" creationId="{E9095EEB-4FB6-4D26-9D09-047C8EA2B2BF}"/>
          </ac:spMkLst>
        </pc:spChg>
        <pc:spChg chg="add mod">
          <ac:chgData name="Camille Rivero" userId="21608c919bca2546" providerId="LiveId" clId="{BA5FB2E5-B09E-4415-B694-B20F01AE8EE6}" dt="2019-08-22T11:28:25.470" v="129" actId="571"/>
          <ac:spMkLst>
            <pc:docMk/>
            <pc:sldMk cId="2818497576" sldId="270"/>
            <ac:spMk id="14" creationId="{42F943B8-6C77-4CE0-B82C-8812A881D495}"/>
          </ac:spMkLst>
        </pc:spChg>
        <pc:spChg chg="add mod">
          <ac:chgData name="Camille Rivero" userId="21608c919bca2546" providerId="LiveId" clId="{BA5FB2E5-B09E-4415-B694-B20F01AE8EE6}" dt="2019-08-22T11:28:25.470" v="129" actId="571"/>
          <ac:spMkLst>
            <pc:docMk/>
            <pc:sldMk cId="2818497576" sldId="270"/>
            <ac:spMk id="16" creationId="{9ADE038E-1B77-4A35-8CE4-CAE4C145CB85}"/>
          </ac:spMkLst>
        </pc:spChg>
        <pc:picChg chg="add mod">
          <ac:chgData name="Camille Rivero" userId="21608c919bca2546" providerId="LiveId" clId="{BA5FB2E5-B09E-4415-B694-B20F01AE8EE6}" dt="2019-08-22T11:28:25.470" v="129" actId="571"/>
          <ac:picMkLst>
            <pc:docMk/>
            <pc:sldMk cId="2818497576" sldId="270"/>
            <ac:picMk id="15" creationId="{C36407CB-C132-4210-AA0F-CF31DF971A1D}"/>
          </ac:picMkLst>
        </pc:picChg>
      </pc:sldChg>
      <pc:sldChg chg="addSp modSp modAnim">
        <pc:chgData name="Camille Rivero" userId="21608c919bca2546" providerId="LiveId" clId="{BA5FB2E5-B09E-4415-B694-B20F01AE8EE6}" dt="2019-08-22T12:26:10.623" v="288"/>
        <pc:sldMkLst>
          <pc:docMk/>
          <pc:sldMk cId="1942557976" sldId="279"/>
        </pc:sldMkLst>
        <pc:spChg chg="mod">
          <ac:chgData name="Camille Rivero" userId="21608c919bca2546" providerId="LiveId" clId="{BA5FB2E5-B09E-4415-B694-B20F01AE8EE6}" dt="2019-08-22T12:23:58.887" v="280" actId="164"/>
          <ac:spMkLst>
            <pc:docMk/>
            <pc:sldMk cId="1942557976" sldId="279"/>
            <ac:spMk id="6" creationId="{D9044C98-901C-4C91-874C-0CC603ECC2ED}"/>
          </ac:spMkLst>
        </pc:spChg>
        <pc:spChg chg="mod">
          <ac:chgData name="Camille Rivero" userId="21608c919bca2546" providerId="LiveId" clId="{BA5FB2E5-B09E-4415-B694-B20F01AE8EE6}" dt="2019-08-22T11:00:36.028" v="61" actId="27636"/>
          <ac:spMkLst>
            <pc:docMk/>
            <pc:sldMk cId="1942557976" sldId="279"/>
            <ac:spMk id="11" creationId="{27EEEEDB-8C7B-4A49-BE55-71492787C105}"/>
          </ac:spMkLst>
        </pc:spChg>
        <pc:spChg chg="mod">
          <ac:chgData name="Camille Rivero" userId="21608c919bca2546" providerId="LiveId" clId="{BA5FB2E5-B09E-4415-B694-B20F01AE8EE6}" dt="2019-08-22T12:23:58.887" v="280" actId="164"/>
          <ac:spMkLst>
            <pc:docMk/>
            <pc:sldMk cId="1942557976" sldId="279"/>
            <ac:spMk id="14" creationId="{249EA47A-2A50-4F25-84E4-2A8F3A8B1911}"/>
          </ac:spMkLst>
        </pc:spChg>
        <pc:grpChg chg="add mod">
          <ac:chgData name="Camille Rivero" userId="21608c919bca2546" providerId="LiveId" clId="{BA5FB2E5-B09E-4415-B694-B20F01AE8EE6}" dt="2019-08-22T12:23:58.887" v="280" actId="164"/>
          <ac:grpSpMkLst>
            <pc:docMk/>
            <pc:sldMk cId="1942557976" sldId="279"/>
            <ac:grpSpMk id="2" creationId="{69A0BD1C-AA37-41C6-99F6-CFCE6124513A}"/>
          </ac:grpSpMkLst>
        </pc:grpChg>
        <pc:graphicFrameChg chg="mod">
          <ac:chgData name="Camille Rivero" userId="21608c919bca2546" providerId="LiveId" clId="{BA5FB2E5-B09E-4415-B694-B20F01AE8EE6}" dt="2019-08-22T12:23:58.887" v="280" actId="164"/>
          <ac:graphicFrameMkLst>
            <pc:docMk/>
            <pc:sldMk cId="1942557976" sldId="279"/>
            <ac:graphicFrameMk id="4" creationId="{A09F5950-2E56-43EB-943C-F8F0A02FDD67}"/>
          </ac:graphicFrameMkLst>
        </pc:graphicFrameChg>
      </pc:sldChg>
      <pc:sldChg chg="del">
        <pc:chgData name="Camille Rivero" userId="21608c919bca2546" providerId="LiveId" clId="{BA5FB2E5-B09E-4415-B694-B20F01AE8EE6}" dt="2019-08-22T11:01:04.749" v="63" actId="2696"/>
        <pc:sldMkLst>
          <pc:docMk/>
          <pc:sldMk cId="2902645128" sldId="282"/>
        </pc:sldMkLst>
      </pc:sldChg>
      <pc:sldChg chg="modSp modAnim">
        <pc:chgData name="Camille Rivero" userId="21608c919bca2546" providerId="LiveId" clId="{BA5FB2E5-B09E-4415-B694-B20F01AE8EE6}" dt="2019-08-22T11:39:55.619" v="194"/>
        <pc:sldMkLst>
          <pc:docMk/>
          <pc:sldMk cId="3567825654" sldId="283"/>
        </pc:sldMkLst>
        <pc:spChg chg="mod">
          <ac:chgData name="Camille Rivero" userId="21608c919bca2546" providerId="LiveId" clId="{BA5FB2E5-B09E-4415-B694-B20F01AE8EE6}" dt="2019-08-22T10:57:13.582" v="33" actId="20577"/>
          <ac:spMkLst>
            <pc:docMk/>
            <pc:sldMk cId="3567825654" sldId="283"/>
            <ac:spMk id="6" creationId="{D9044C98-901C-4C91-874C-0CC603ECC2ED}"/>
          </ac:spMkLst>
        </pc:spChg>
      </pc:sldChg>
      <pc:sldChg chg="addSp modSp del modAnim">
        <pc:chgData name="Camille Rivero" userId="21608c919bca2546" providerId="LiveId" clId="{BA5FB2E5-B09E-4415-B694-B20F01AE8EE6}" dt="2019-08-22T12:37:05.111" v="342" actId="2696"/>
        <pc:sldMkLst>
          <pc:docMk/>
          <pc:sldMk cId="2222878379" sldId="287"/>
        </pc:sldMkLst>
        <pc:spChg chg="mod">
          <ac:chgData name="Camille Rivero" userId="21608c919bca2546" providerId="LiveId" clId="{BA5FB2E5-B09E-4415-B694-B20F01AE8EE6}" dt="2019-08-22T11:30:00.819" v="142" actId="207"/>
          <ac:spMkLst>
            <pc:docMk/>
            <pc:sldMk cId="2222878379" sldId="287"/>
            <ac:spMk id="5" creationId="{5444CB0E-0E2F-48B0-811B-FC1DAABE62BF}"/>
          </ac:spMkLst>
        </pc:spChg>
        <pc:spChg chg="add mod">
          <ac:chgData name="Camille Rivero" userId="21608c919bca2546" providerId="LiveId" clId="{BA5FB2E5-B09E-4415-B694-B20F01AE8EE6}" dt="2019-08-22T11:34:21.749" v="170" actId="1076"/>
          <ac:spMkLst>
            <pc:docMk/>
            <pc:sldMk cId="2222878379" sldId="287"/>
            <ac:spMk id="7" creationId="{08DB499D-C3E2-4F91-AABD-E4A1FA9CA45B}"/>
          </ac:spMkLst>
        </pc:spChg>
        <pc:spChg chg="mod">
          <ac:chgData name="Camille Rivero" userId="21608c919bca2546" providerId="LiveId" clId="{BA5FB2E5-B09E-4415-B694-B20F01AE8EE6}" dt="2019-08-22T11:34:16.487" v="169" actId="20577"/>
          <ac:spMkLst>
            <pc:docMk/>
            <pc:sldMk cId="2222878379" sldId="287"/>
            <ac:spMk id="15" creationId="{872A5945-4ED9-4296-A925-D913E91A13CB}"/>
          </ac:spMkLst>
        </pc:spChg>
      </pc:sldChg>
      <pc:sldChg chg="modAnim">
        <pc:chgData name="Camille Rivero" userId="21608c919bca2546" providerId="LiveId" clId="{BA5FB2E5-B09E-4415-B694-B20F01AE8EE6}" dt="2019-08-22T11:40:40.542" v="197"/>
        <pc:sldMkLst>
          <pc:docMk/>
          <pc:sldMk cId="2107320714" sldId="289"/>
        </pc:sldMkLst>
      </pc:sldChg>
      <pc:sldChg chg="addSp modSp modAnim">
        <pc:chgData name="Camille Rivero" userId="21608c919bca2546" providerId="LiveId" clId="{BA5FB2E5-B09E-4415-B694-B20F01AE8EE6}" dt="2019-08-22T11:45:39.286" v="235"/>
        <pc:sldMkLst>
          <pc:docMk/>
          <pc:sldMk cId="3015719777" sldId="290"/>
        </pc:sldMkLst>
        <pc:spChg chg="mod">
          <ac:chgData name="Camille Rivero" userId="21608c919bca2546" providerId="LiveId" clId="{BA5FB2E5-B09E-4415-B694-B20F01AE8EE6}" dt="2019-08-22T11:45:31.316" v="232" actId="164"/>
          <ac:spMkLst>
            <pc:docMk/>
            <pc:sldMk cId="3015719777" sldId="290"/>
            <ac:spMk id="9" creationId="{09176E3F-88E0-4D8B-8749-0E1F0BCC0890}"/>
          </ac:spMkLst>
        </pc:spChg>
        <pc:grpChg chg="add mod">
          <ac:chgData name="Camille Rivero" userId="21608c919bca2546" providerId="LiveId" clId="{BA5FB2E5-B09E-4415-B694-B20F01AE8EE6}" dt="2019-08-22T11:45:31.316" v="232" actId="164"/>
          <ac:grpSpMkLst>
            <pc:docMk/>
            <pc:sldMk cId="3015719777" sldId="290"/>
            <ac:grpSpMk id="2" creationId="{CA3E2F32-4E9D-4CE4-8E1E-E3D7D121A6AA}"/>
          </ac:grpSpMkLst>
        </pc:grpChg>
        <pc:graphicFrameChg chg="mod">
          <ac:chgData name="Camille Rivero" userId="21608c919bca2546" providerId="LiveId" clId="{BA5FB2E5-B09E-4415-B694-B20F01AE8EE6}" dt="2019-08-22T11:45:31.316" v="232" actId="164"/>
          <ac:graphicFrameMkLst>
            <pc:docMk/>
            <pc:sldMk cId="3015719777" sldId="290"/>
            <ac:graphicFrameMk id="8" creationId="{B4DCB3AA-8180-478F-AA02-617A48354F1E}"/>
          </ac:graphicFrameMkLst>
        </pc:graphicFrameChg>
      </pc:sldChg>
      <pc:sldChg chg="del">
        <pc:chgData name="Camille Rivero" userId="21608c919bca2546" providerId="LiveId" clId="{BA5FB2E5-B09E-4415-B694-B20F01AE8EE6}" dt="2019-08-22T10:43:46.086" v="0" actId="2696"/>
        <pc:sldMkLst>
          <pc:docMk/>
          <pc:sldMk cId="1513241140" sldId="293"/>
        </pc:sldMkLst>
      </pc:sldChg>
      <pc:sldChg chg="modAnim">
        <pc:chgData name="Camille Rivero" userId="21608c919bca2546" providerId="LiveId" clId="{BA5FB2E5-B09E-4415-B694-B20F01AE8EE6}" dt="2019-08-22T12:18:19.401" v="278"/>
        <pc:sldMkLst>
          <pc:docMk/>
          <pc:sldMk cId="2157390171" sldId="294"/>
        </pc:sldMkLst>
      </pc:sldChg>
      <pc:sldChg chg="modAnim">
        <pc:chgData name="Camille Rivero" userId="21608c919bca2546" providerId="LiveId" clId="{BA5FB2E5-B09E-4415-B694-B20F01AE8EE6}" dt="2019-08-22T11:28:03.991" v="127"/>
        <pc:sldMkLst>
          <pc:docMk/>
          <pc:sldMk cId="1017677315" sldId="296"/>
        </pc:sldMkLst>
      </pc:sldChg>
      <pc:sldChg chg="del">
        <pc:chgData name="Camille Rivero" userId="21608c919bca2546" providerId="LiveId" clId="{BA5FB2E5-B09E-4415-B694-B20F01AE8EE6}" dt="2019-08-22T11:19:23.933" v="87" actId="2696"/>
        <pc:sldMkLst>
          <pc:docMk/>
          <pc:sldMk cId="1655691554" sldId="313"/>
        </pc:sldMkLst>
      </pc:sldChg>
      <pc:sldChg chg="modSp modAnim">
        <pc:chgData name="Camille Rivero" userId="21608c919bca2546" providerId="LiveId" clId="{BA5FB2E5-B09E-4415-B694-B20F01AE8EE6}" dt="2019-08-22T12:34:14.101" v="308" actId="20577"/>
        <pc:sldMkLst>
          <pc:docMk/>
          <pc:sldMk cId="1174959586" sldId="315"/>
        </pc:sldMkLst>
        <pc:spChg chg="mod">
          <ac:chgData name="Camille Rivero" userId="21608c919bca2546" providerId="LiveId" clId="{BA5FB2E5-B09E-4415-B694-B20F01AE8EE6}" dt="2019-08-22T11:19:02.772" v="86" actId="20577"/>
          <ac:spMkLst>
            <pc:docMk/>
            <pc:sldMk cId="1174959586" sldId="315"/>
            <ac:spMk id="4" creationId="{828F2EA1-8378-4E78-82AE-F785CF231BDA}"/>
          </ac:spMkLst>
        </pc:spChg>
        <pc:spChg chg="mod">
          <ac:chgData name="Camille Rivero" userId="21608c919bca2546" providerId="LiveId" clId="{BA5FB2E5-B09E-4415-B694-B20F01AE8EE6}" dt="2019-08-22T12:34:14.101" v="308" actId="20577"/>
          <ac:spMkLst>
            <pc:docMk/>
            <pc:sldMk cId="1174959586" sldId="315"/>
            <ac:spMk id="12" creationId="{0B522857-5023-4BC4-90DF-A86706D45D76}"/>
          </ac:spMkLst>
        </pc:spChg>
      </pc:sldChg>
      <pc:sldChg chg="modAnim">
        <pc:chgData name="Camille Rivero" userId="21608c919bca2546" providerId="LiveId" clId="{BA5FB2E5-B09E-4415-B694-B20F01AE8EE6}" dt="2019-08-22T12:31:44.517" v="289"/>
        <pc:sldMkLst>
          <pc:docMk/>
          <pc:sldMk cId="2328814856" sldId="317"/>
        </pc:sldMkLst>
      </pc:sldChg>
      <pc:sldChg chg="delSp modSp delAnim modAnim">
        <pc:chgData name="Camille Rivero" userId="21608c919bca2546" providerId="LiveId" clId="{BA5FB2E5-B09E-4415-B694-B20F01AE8EE6}" dt="2019-08-22T12:15:14.177" v="277"/>
        <pc:sldMkLst>
          <pc:docMk/>
          <pc:sldMk cId="3737101884" sldId="318"/>
        </pc:sldMkLst>
        <pc:spChg chg="mod">
          <ac:chgData name="Camille Rivero" userId="21608c919bca2546" providerId="LiveId" clId="{BA5FB2E5-B09E-4415-B694-B20F01AE8EE6}" dt="2019-08-22T12:11:24.317" v="273" actId="1038"/>
          <ac:spMkLst>
            <pc:docMk/>
            <pc:sldMk cId="3737101884" sldId="318"/>
            <ac:spMk id="14" creationId="{3398AFA7-46E8-497F-A5DD-2C5C427259BF}"/>
          </ac:spMkLst>
        </pc:spChg>
        <pc:spChg chg="mod">
          <ac:chgData name="Camille Rivero" userId="21608c919bca2546" providerId="LiveId" clId="{BA5FB2E5-B09E-4415-B694-B20F01AE8EE6}" dt="2019-08-22T12:11:24.317" v="273" actId="1038"/>
          <ac:spMkLst>
            <pc:docMk/>
            <pc:sldMk cId="3737101884" sldId="318"/>
            <ac:spMk id="15" creationId="{FE8F4E63-1AB2-45EC-B2F7-6C4BAF1E9636}"/>
          </ac:spMkLst>
        </pc:spChg>
        <pc:spChg chg="mod">
          <ac:chgData name="Camille Rivero" userId="21608c919bca2546" providerId="LiveId" clId="{BA5FB2E5-B09E-4415-B694-B20F01AE8EE6}" dt="2019-08-22T12:11:24.317" v="273" actId="1038"/>
          <ac:spMkLst>
            <pc:docMk/>
            <pc:sldMk cId="3737101884" sldId="318"/>
            <ac:spMk id="16" creationId="{28876F54-1E7C-41CA-B3E1-5691D2515AE7}"/>
          </ac:spMkLst>
        </pc:spChg>
        <pc:spChg chg="mod">
          <ac:chgData name="Camille Rivero" userId="21608c919bca2546" providerId="LiveId" clId="{BA5FB2E5-B09E-4415-B694-B20F01AE8EE6}" dt="2019-08-22T12:11:24.317" v="273" actId="1038"/>
          <ac:spMkLst>
            <pc:docMk/>
            <pc:sldMk cId="3737101884" sldId="318"/>
            <ac:spMk id="17" creationId="{0AA01BD0-1BA3-4C82-B00B-B83BD6A8FF6B}"/>
          </ac:spMkLst>
        </pc:spChg>
        <pc:spChg chg="del">
          <ac:chgData name="Camille Rivero" userId="21608c919bca2546" providerId="LiveId" clId="{BA5FB2E5-B09E-4415-B694-B20F01AE8EE6}" dt="2019-08-22T12:11:14.937" v="249" actId="478"/>
          <ac:spMkLst>
            <pc:docMk/>
            <pc:sldMk cId="3737101884" sldId="318"/>
            <ac:spMk id="18" creationId="{AD3505B0-0F37-43FE-980B-0F768E76AAB7}"/>
          </ac:spMkLst>
        </pc:spChg>
      </pc:sldChg>
      <pc:sldChg chg="del">
        <pc:chgData name="Camille Rivero" userId="21608c919bca2546" providerId="LiveId" clId="{BA5FB2E5-B09E-4415-B694-B20F01AE8EE6}" dt="2019-08-22T10:43:46.097" v="1" actId="2696"/>
        <pc:sldMkLst>
          <pc:docMk/>
          <pc:sldMk cId="3169099445" sldId="319"/>
        </pc:sldMkLst>
      </pc:sldChg>
      <pc:sldChg chg="del">
        <pc:chgData name="Camille Rivero" userId="21608c919bca2546" providerId="LiveId" clId="{BA5FB2E5-B09E-4415-B694-B20F01AE8EE6}" dt="2019-08-22T10:43:46.107" v="2" actId="2696"/>
        <pc:sldMkLst>
          <pc:docMk/>
          <pc:sldMk cId="1103709915" sldId="320"/>
        </pc:sldMkLst>
      </pc:sldChg>
      <pc:sldChg chg="delSp modSp modAnim">
        <pc:chgData name="Camille Rivero" userId="21608c919bca2546" providerId="LiveId" clId="{BA5FB2E5-B09E-4415-B694-B20F01AE8EE6}" dt="2019-08-22T11:43:12.192" v="224"/>
        <pc:sldMkLst>
          <pc:docMk/>
          <pc:sldMk cId="2661693059" sldId="321"/>
        </pc:sldMkLst>
        <pc:spChg chg="mod">
          <ac:chgData name="Camille Rivero" userId="21608c919bca2546" providerId="LiveId" clId="{BA5FB2E5-B09E-4415-B694-B20F01AE8EE6}" dt="2019-08-22T11:10:17.063" v="64" actId="122"/>
          <ac:spMkLst>
            <pc:docMk/>
            <pc:sldMk cId="2661693059" sldId="321"/>
            <ac:spMk id="2" creationId="{603BD1AF-A0F5-4B82-B8BC-6D3C9365B1CC}"/>
          </ac:spMkLst>
        </pc:spChg>
        <pc:grpChg chg="del">
          <ac:chgData name="Camille Rivero" userId="21608c919bca2546" providerId="LiveId" clId="{BA5FB2E5-B09E-4415-B694-B20F01AE8EE6}" dt="2019-08-22T11:43:02.556" v="222" actId="165"/>
          <ac:grpSpMkLst>
            <pc:docMk/>
            <pc:sldMk cId="2661693059" sldId="321"/>
            <ac:grpSpMk id="22" creationId="{4F568BC9-CBA8-4249-A791-988A8A450ACE}"/>
          </ac:grpSpMkLst>
        </pc:grpChg>
        <pc:grpChg chg="mod topLvl">
          <ac:chgData name="Camille Rivero" userId="21608c919bca2546" providerId="LiveId" clId="{BA5FB2E5-B09E-4415-B694-B20F01AE8EE6}" dt="2019-08-22T11:43:02.556" v="222" actId="165"/>
          <ac:grpSpMkLst>
            <pc:docMk/>
            <pc:sldMk cId="2661693059" sldId="321"/>
            <ac:grpSpMk id="24" creationId="{8D4B96B6-89C4-4D0F-A185-5CD558F3E3C1}"/>
          </ac:grpSpMkLst>
        </pc:grpChg>
        <pc:picChg chg="mod topLvl">
          <ac:chgData name="Camille Rivero" userId="21608c919bca2546" providerId="LiveId" clId="{BA5FB2E5-B09E-4415-B694-B20F01AE8EE6}" dt="2019-08-22T11:43:02.556" v="222" actId="165"/>
          <ac:picMkLst>
            <pc:docMk/>
            <pc:sldMk cId="2661693059" sldId="321"/>
            <ac:picMk id="23" creationId="{098A8013-01AC-441C-9DE2-A0D501C99D47}"/>
          </ac:picMkLst>
        </pc:picChg>
        <pc:picChg chg="del">
          <ac:chgData name="Camille Rivero" userId="21608c919bca2546" providerId="LiveId" clId="{BA5FB2E5-B09E-4415-B694-B20F01AE8EE6}" dt="2019-08-22T11:35:45.537" v="180" actId="478"/>
          <ac:picMkLst>
            <pc:docMk/>
            <pc:sldMk cId="2661693059" sldId="321"/>
            <ac:picMk id="28" creationId="{B70725C7-3BE4-48F5-9F86-75D77E0C4196}"/>
          </ac:picMkLst>
        </pc:picChg>
      </pc:sldChg>
      <pc:sldChg chg="modSp add modAnim">
        <pc:chgData name="Camille Rivero" userId="21608c919bca2546" providerId="LiveId" clId="{BA5FB2E5-B09E-4415-B694-B20F01AE8EE6}" dt="2019-08-22T12:36:10.160" v="341"/>
        <pc:sldMkLst>
          <pc:docMk/>
          <pc:sldMk cId="2049992805" sldId="322"/>
        </pc:sldMkLst>
        <pc:spChg chg="mod">
          <ac:chgData name="Camille Rivero" userId="21608c919bca2546" providerId="LiveId" clId="{BA5FB2E5-B09E-4415-B694-B20F01AE8EE6}" dt="2019-08-22T12:35:12.463" v="332" actId="1038"/>
          <ac:spMkLst>
            <pc:docMk/>
            <pc:sldMk cId="2049992805" sldId="322"/>
            <ac:spMk id="5" creationId="{5444CB0E-0E2F-48B0-811B-FC1DAABE62BF}"/>
          </ac:spMkLst>
        </pc:spChg>
        <pc:spChg chg="mod">
          <ac:chgData name="Camille Rivero" userId="21608c919bca2546" providerId="LiveId" clId="{BA5FB2E5-B09E-4415-B694-B20F01AE8EE6}" dt="2019-08-22T12:35:19.621" v="339" actId="1038"/>
          <ac:spMkLst>
            <pc:docMk/>
            <pc:sldMk cId="2049992805" sldId="322"/>
            <ac:spMk id="7" creationId="{08DB499D-C3E2-4F91-AABD-E4A1FA9CA45B}"/>
          </ac:spMkLst>
        </pc:spChg>
        <pc:spChg chg="mod">
          <ac:chgData name="Camille Rivero" userId="21608c919bca2546" providerId="LiveId" clId="{BA5FB2E5-B09E-4415-B694-B20F01AE8EE6}" dt="2019-08-22T12:35:15.814" v="334" actId="1076"/>
          <ac:spMkLst>
            <pc:docMk/>
            <pc:sldMk cId="2049992805" sldId="322"/>
            <ac:spMk id="14" creationId="{2BADCD0F-855F-4F0C-878D-9588078E1DD2}"/>
          </ac:spMkLst>
        </pc:spChg>
        <pc:spChg chg="mod">
          <ac:chgData name="Camille Rivero" userId="21608c919bca2546" providerId="LiveId" clId="{BA5FB2E5-B09E-4415-B694-B20F01AE8EE6}" dt="2019-08-22T12:35:19.621" v="339" actId="1038"/>
          <ac:spMkLst>
            <pc:docMk/>
            <pc:sldMk cId="2049992805" sldId="322"/>
            <ac:spMk id="15" creationId="{872A5945-4ED9-4296-A925-D913E91A13CB}"/>
          </ac:spMkLst>
        </pc:spChg>
        <pc:spChg chg="mod">
          <ac:chgData name="Camille Rivero" userId="21608c919bca2546" providerId="LiveId" clId="{BA5FB2E5-B09E-4415-B694-B20F01AE8EE6}" dt="2019-08-22T12:35:12.463" v="332" actId="1038"/>
          <ac:spMkLst>
            <pc:docMk/>
            <pc:sldMk cId="2049992805" sldId="322"/>
            <ac:spMk id="28" creationId="{DD92094D-8EC7-45E6-ACDC-4366B81DA522}"/>
          </ac:spMkLst>
        </pc:spChg>
      </pc:sldChg>
      <pc:sldChg chg="modSp add del">
        <pc:chgData name="Camille Rivero" userId="21608c919bca2546" providerId="LiveId" clId="{BA5FB2E5-B09E-4415-B694-B20F01AE8EE6}" dt="2019-08-22T12:32:42.761" v="307" actId="2696"/>
        <pc:sldMkLst>
          <pc:docMk/>
          <pc:sldMk cId="2451355460" sldId="322"/>
        </pc:sldMkLst>
        <pc:spChg chg="mod">
          <ac:chgData name="Camille Rivero" userId="21608c919bca2546" providerId="LiveId" clId="{BA5FB2E5-B09E-4415-B694-B20F01AE8EE6}" dt="2019-08-22T12:32:40.561" v="305" actId="1076"/>
          <ac:spMkLst>
            <pc:docMk/>
            <pc:sldMk cId="2451355460" sldId="322"/>
            <ac:spMk id="5" creationId="{B0107C0D-9D29-4E45-9606-F513163BF50A}"/>
          </ac:spMkLst>
        </pc:spChg>
        <pc:spChg chg="mod">
          <ac:chgData name="Camille Rivero" userId="21608c919bca2546" providerId="LiveId" clId="{BA5FB2E5-B09E-4415-B694-B20F01AE8EE6}" dt="2019-08-22T12:32:40.735" v="306" actId="14100"/>
          <ac:spMkLst>
            <pc:docMk/>
            <pc:sldMk cId="2451355460" sldId="322"/>
            <ac:spMk id="9" creationId="{C1CF3144-E713-461D-8B48-427965AE878B}"/>
          </ac:spMkLst>
        </pc:spChg>
        <pc:spChg chg="mod">
          <ac:chgData name="Camille Rivero" userId="21608c919bca2546" providerId="LiveId" clId="{BA5FB2E5-B09E-4415-B694-B20F01AE8EE6}" dt="2019-08-22T12:32:20.088" v="298" actId="1076"/>
          <ac:spMkLst>
            <pc:docMk/>
            <pc:sldMk cId="2451355460" sldId="322"/>
            <ac:spMk id="18" creationId="{94DAE855-77A1-4784-9957-CE46E677581E}"/>
          </ac:spMkLst>
        </pc:spChg>
        <pc:spChg chg="mod">
          <ac:chgData name="Camille Rivero" userId="21608c919bca2546" providerId="LiveId" clId="{BA5FB2E5-B09E-4415-B694-B20F01AE8EE6}" dt="2019-08-22T12:32:09.526" v="294" actId="1076"/>
          <ac:spMkLst>
            <pc:docMk/>
            <pc:sldMk cId="2451355460" sldId="322"/>
            <ac:spMk id="22" creationId="{A7E3DAE5-6E56-4CCC-8669-12F55D620B95}"/>
          </ac:spMkLst>
        </pc:spChg>
        <pc:spChg chg="mod">
          <ac:chgData name="Camille Rivero" userId="21608c919bca2546" providerId="LiveId" clId="{BA5FB2E5-B09E-4415-B694-B20F01AE8EE6}" dt="2019-08-22T12:32:09.526" v="294" actId="1076"/>
          <ac:spMkLst>
            <pc:docMk/>
            <pc:sldMk cId="2451355460" sldId="322"/>
            <ac:spMk id="23" creationId="{F55B6841-36E7-497D-B48B-6D891B21A5E2}"/>
          </ac:spMkLst>
        </pc:spChg>
        <pc:spChg chg="mod">
          <ac:chgData name="Camille Rivero" userId="21608c919bca2546" providerId="LiveId" clId="{BA5FB2E5-B09E-4415-B694-B20F01AE8EE6}" dt="2019-08-22T12:32:09.526" v="294" actId="1076"/>
          <ac:spMkLst>
            <pc:docMk/>
            <pc:sldMk cId="2451355460" sldId="322"/>
            <ac:spMk id="24" creationId="{5DB8C8A5-86D9-4191-AF34-4167CC27F1E3}"/>
          </ac:spMkLst>
        </pc:spChg>
        <pc:picChg chg="mod">
          <ac:chgData name="Camille Rivero" userId="21608c919bca2546" providerId="LiveId" clId="{BA5FB2E5-B09E-4415-B694-B20F01AE8EE6}" dt="2019-08-22T12:32:33.272" v="303" actId="1076"/>
          <ac:picMkLst>
            <pc:docMk/>
            <pc:sldMk cId="2451355460" sldId="322"/>
            <ac:picMk id="8" creationId="{40E14B4B-BA48-470A-B61C-084BAD44D829}"/>
          </ac:picMkLst>
        </pc:picChg>
        <pc:picChg chg="mod">
          <ac:chgData name="Camille Rivero" userId="21608c919bca2546" providerId="LiveId" clId="{BA5FB2E5-B09E-4415-B694-B20F01AE8EE6}" dt="2019-08-22T12:32:09.526" v="294" actId="1076"/>
          <ac:picMkLst>
            <pc:docMk/>
            <pc:sldMk cId="2451355460" sldId="322"/>
            <ac:picMk id="19" creationId="{D6AA1854-FE64-49C7-B09B-F3BB56879870}"/>
          </ac:picMkLst>
        </pc:picChg>
        <pc:picChg chg="mod">
          <ac:chgData name="Camille Rivero" userId="21608c919bca2546" providerId="LiveId" clId="{BA5FB2E5-B09E-4415-B694-B20F01AE8EE6}" dt="2019-08-22T12:32:09.526" v="294" actId="1076"/>
          <ac:picMkLst>
            <pc:docMk/>
            <pc:sldMk cId="2451355460" sldId="322"/>
            <ac:picMk id="20" creationId="{77AE2C49-CEE4-419E-A58E-77CC9530E538}"/>
          </ac:picMkLst>
        </pc:picChg>
        <pc:picChg chg="mod">
          <ac:chgData name="Camille Rivero" userId="21608c919bca2546" providerId="LiveId" clId="{BA5FB2E5-B09E-4415-B694-B20F01AE8EE6}" dt="2019-08-22T12:32:09.526" v="294" actId="1076"/>
          <ac:picMkLst>
            <pc:docMk/>
            <pc:sldMk cId="2451355460" sldId="322"/>
            <ac:picMk id="21" creationId="{DB6A736E-C9AA-4F48-91E2-42CDF32EDE43}"/>
          </ac:picMkLst>
        </pc:picChg>
      </pc:sldChg>
    </pc:docChg>
  </pc:docChgLst>
  <pc:docChgLst>
    <pc:chgData name="Camille Rivero" userId="21608c919bca2546" providerId="LiveId" clId="{46BDD52B-E2EE-4D3B-AE78-8453F16EA3F2}"/>
    <pc:docChg chg="undo custSel addSld delSld modSld">
      <pc:chgData name="Camille Rivero" userId="21608c919bca2546" providerId="LiveId" clId="{46BDD52B-E2EE-4D3B-AE78-8453F16EA3F2}" dt="2019-08-21T11:58:53.138" v="13" actId="20577"/>
      <pc:docMkLst>
        <pc:docMk/>
      </pc:docMkLst>
      <pc:sldChg chg="del">
        <pc:chgData name="Camille Rivero" userId="21608c919bca2546" providerId="LiveId" clId="{46BDD52B-E2EE-4D3B-AE78-8453F16EA3F2}" dt="2019-08-21T11:55:59.639" v="3" actId="2696"/>
        <pc:sldMkLst>
          <pc:docMk/>
          <pc:sldMk cId="3356479883" sldId="267"/>
        </pc:sldMkLst>
      </pc:sldChg>
      <pc:sldChg chg="del">
        <pc:chgData name="Camille Rivero" userId="21608c919bca2546" providerId="LiveId" clId="{46BDD52B-E2EE-4D3B-AE78-8453F16EA3F2}" dt="2019-08-21T11:55:59.624" v="1" actId="2696"/>
        <pc:sldMkLst>
          <pc:docMk/>
          <pc:sldMk cId="835161842" sldId="269"/>
        </pc:sldMkLst>
      </pc:sldChg>
      <pc:sldChg chg="del">
        <pc:chgData name="Camille Rivero" userId="21608c919bca2546" providerId="LiveId" clId="{46BDD52B-E2EE-4D3B-AE78-8453F16EA3F2}" dt="2019-08-21T11:55:59.620" v="0" actId="2696"/>
        <pc:sldMkLst>
          <pc:docMk/>
          <pc:sldMk cId="512565624" sldId="275"/>
        </pc:sldMkLst>
      </pc:sldChg>
      <pc:sldChg chg="del">
        <pc:chgData name="Camille Rivero" userId="21608c919bca2546" providerId="LiveId" clId="{46BDD52B-E2EE-4D3B-AE78-8453F16EA3F2}" dt="2019-08-21T11:55:59.629" v="2" actId="2696"/>
        <pc:sldMkLst>
          <pc:docMk/>
          <pc:sldMk cId="1999658167" sldId="288"/>
        </pc:sldMkLst>
      </pc:sldChg>
      <pc:sldChg chg="delSp">
        <pc:chgData name="Camille Rivero" userId="21608c919bca2546" providerId="LiveId" clId="{46BDD52B-E2EE-4D3B-AE78-8453F16EA3F2}" dt="2019-08-21T11:58:16.720" v="11" actId="478"/>
        <pc:sldMkLst>
          <pc:docMk/>
          <pc:sldMk cId="1513241140" sldId="293"/>
        </pc:sldMkLst>
        <pc:spChg chg="del">
          <ac:chgData name="Camille Rivero" userId="21608c919bca2546" providerId="LiveId" clId="{46BDD52B-E2EE-4D3B-AE78-8453F16EA3F2}" dt="2019-08-21T11:58:16.720" v="11" actId="478"/>
          <ac:spMkLst>
            <pc:docMk/>
            <pc:sldMk cId="1513241140" sldId="293"/>
            <ac:spMk id="14" creationId="{3398AFA7-46E8-497F-A5DD-2C5C427259BF}"/>
          </ac:spMkLst>
        </pc:spChg>
        <pc:spChg chg="del">
          <ac:chgData name="Camille Rivero" userId="21608c919bca2546" providerId="LiveId" clId="{46BDD52B-E2EE-4D3B-AE78-8453F16EA3F2}" dt="2019-08-21T11:58:16.720" v="11" actId="478"/>
          <ac:spMkLst>
            <pc:docMk/>
            <pc:sldMk cId="1513241140" sldId="293"/>
            <ac:spMk id="15" creationId="{FE8F4E63-1AB2-45EC-B2F7-6C4BAF1E9636}"/>
          </ac:spMkLst>
        </pc:spChg>
        <pc:spChg chg="del">
          <ac:chgData name="Camille Rivero" userId="21608c919bca2546" providerId="LiveId" clId="{46BDD52B-E2EE-4D3B-AE78-8453F16EA3F2}" dt="2019-08-21T11:58:16.720" v="11" actId="478"/>
          <ac:spMkLst>
            <pc:docMk/>
            <pc:sldMk cId="1513241140" sldId="293"/>
            <ac:spMk id="16" creationId="{28876F54-1E7C-41CA-B3E1-5691D2515AE7}"/>
          </ac:spMkLst>
        </pc:spChg>
        <pc:spChg chg="del">
          <ac:chgData name="Camille Rivero" userId="21608c919bca2546" providerId="LiveId" clId="{46BDD52B-E2EE-4D3B-AE78-8453F16EA3F2}" dt="2019-08-21T11:58:16.720" v="11" actId="478"/>
          <ac:spMkLst>
            <pc:docMk/>
            <pc:sldMk cId="1513241140" sldId="293"/>
            <ac:spMk id="17" creationId="{0AA01BD0-1BA3-4C82-B00B-B83BD6A8FF6B}"/>
          </ac:spMkLst>
        </pc:spChg>
        <pc:spChg chg="del">
          <ac:chgData name="Camille Rivero" userId="21608c919bca2546" providerId="LiveId" clId="{46BDD52B-E2EE-4D3B-AE78-8453F16EA3F2}" dt="2019-08-21T11:58:16.720" v="11" actId="478"/>
          <ac:spMkLst>
            <pc:docMk/>
            <pc:sldMk cId="1513241140" sldId="293"/>
            <ac:spMk id="18" creationId="{AD3505B0-0F37-43FE-980B-0F768E76AAB7}"/>
          </ac:spMkLst>
        </pc:spChg>
      </pc:sldChg>
      <pc:sldChg chg="modSp">
        <pc:chgData name="Camille Rivero" userId="21608c919bca2546" providerId="LiveId" clId="{46BDD52B-E2EE-4D3B-AE78-8453F16EA3F2}" dt="2019-08-21T11:58:53.138" v="13" actId="20577"/>
        <pc:sldMkLst>
          <pc:docMk/>
          <pc:sldMk cId="2328814856" sldId="317"/>
        </pc:sldMkLst>
        <pc:spChg chg="mod">
          <ac:chgData name="Camille Rivero" userId="21608c919bca2546" providerId="LiveId" clId="{46BDD52B-E2EE-4D3B-AE78-8453F16EA3F2}" dt="2019-08-21T11:58:53.138" v="13" actId="20577"/>
          <ac:spMkLst>
            <pc:docMk/>
            <pc:sldMk cId="2328814856" sldId="317"/>
            <ac:spMk id="9" creationId="{C1CF3144-E713-461D-8B48-427965AE878B}"/>
          </ac:spMkLst>
        </pc:spChg>
      </pc:sldChg>
      <pc:sldChg chg="add del">
        <pc:chgData name="Camille Rivero" userId="21608c919bca2546" providerId="LiveId" clId="{46BDD52B-E2EE-4D3B-AE78-8453F16EA3F2}" dt="2019-08-21T11:57:56.131" v="7" actId="2696"/>
        <pc:sldMkLst>
          <pc:docMk/>
          <pc:sldMk cId="3737101884" sldId="318"/>
        </pc:sldMkLst>
      </pc:sldChg>
      <pc:sldChg chg="delSp add">
        <pc:chgData name="Camille Rivero" userId="21608c919bca2546" providerId="LiveId" clId="{46BDD52B-E2EE-4D3B-AE78-8453F16EA3F2}" dt="2019-08-21T11:58:10.133" v="10" actId="478"/>
        <pc:sldMkLst>
          <pc:docMk/>
          <pc:sldMk cId="3169099445" sldId="319"/>
        </pc:sldMkLst>
        <pc:spChg chg="del">
          <ac:chgData name="Camille Rivero" userId="21608c919bca2546" providerId="LiveId" clId="{46BDD52B-E2EE-4D3B-AE78-8453F16EA3F2}" dt="2019-08-21T11:58:10.133" v="10" actId="478"/>
          <ac:spMkLst>
            <pc:docMk/>
            <pc:sldMk cId="3169099445" sldId="319"/>
            <ac:spMk id="16" creationId="{28876F54-1E7C-41CA-B3E1-5691D2515AE7}"/>
          </ac:spMkLst>
        </pc:spChg>
        <pc:spChg chg="del">
          <ac:chgData name="Camille Rivero" userId="21608c919bca2546" providerId="LiveId" clId="{46BDD52B-E2EE-4D3B-AE78-8453F16EA3F2}" dt="2019-08-21T11:58:10.133" v="10" actId="478"/>
          <ac:spMkLst>
            <pc:docMk/>
            <pc:sldMk cId="3169099445" sldId="319"/>
            <ac:spMk id="17" creationId="{0AA01BD0-1BA3-4C82-B00B-B83BD6A8FF6B}"/>
          </ac:spMkLst>
        </pc:spChg>
        <pc:spChg chg="del">
          <ac:chgData name="Camille Rivero" userId="21608c919bca2546" providerId="LiveId" clId="{46BDD52B-E2EE-4D3B-AE78-8453F16EA3F2}" dt="2019-08-21T11:58:10.133" v="10" actId="478"/>
          <ac:spMkLst>
            <pc:docMk/>
            <pc:sldMk cId="3169099445" sldId="319"/>
            <ac:spMk id="18" creationId="{AD3505B0-0F37-43FE-980B-0F768E76AAB7}"/>
          </ac:spMkLst>
        </pc:spChg>
      </pc:sldChg>
      <pc:sldChg chg="delSp add">
        <pc:chgData name="Camille Rivero" userId="21608c919bca2546" providerId="LiveId" clId="{46BDD52B-E2EE-4D3B-AE78-8453F16EA3F2}" dt="2019-08-21T11:58:07.036" v="9" actId="478"/>
        <pc:sldMkLst>
          <pc:docMk/>
          <pc:sldMk cId="1103709915" sldId="320"/>
        </pc:sldMkLst>
        <pc:spChg chg="del">
          <ac:chgData name="Camille Rivero" userId="21608c919bca2546" providerId="LiveId" clId="{46BDD52B-E2EE-4D3B-AE78-8453F16EA3F2}" dt="2019-08-21T11:58:07.036" v="9" actId="478"/>
          <ac:spMkLst>
            <pc:docMk/>
            <pc:sldMk cId="1103709915" sldId="320"/>
            <ac:spMk id="18" creationId="{AD3505B0-0F37-43FE-980B-0F768E76AAB7}"/>
          </ac:spMkLst>
        </pc:spChg>
      </pc:sldChg>
    </pc:docChg>
  </pc:docChgLst>
  <pc:docChgLst>
    <pc:chgData name="Camille Rivero" userId="21608c919bca2546" providerId="LiveId" clId="{848647B1-AA0D-49FC-AA23-ACC05BAF6F11}"/>
    <pc:docChg chg="undo custSel addSld modSld">
      <pc:chgData name="Camille Rivero" userId="21608c919bca2546" providerId="LiveId" clId="{848647B1-AA0D-49FC-AA23-ACC05BAF6F11}" dt="2019-08-22T10:26:13.517" v="547"/>
      <pc:docMkLst>
        <pc:docMk/>
      </pc:docMkLst>
      <pc:sldChg chg="modSp">
        <pc:chgData name="Camille Rivero" userId="21608c919bca2546" providerId="LiveId" clId="{848647B1-AA0D-49FC-AA23-ACC05BAF6F11}" dt="2019-08-22T09:59:57.432" v="87" actId="20577"/>
        <pc:sldMkLst>
          <pc:docMk/>
          <pc:sldMk cId="2902645128" sldId="282"/>
        </pc:sldMkLst>
        <pc:spChg chg="mod">
          <ac:chgData name="Camille Rivero" userId="21608c919bca2546" providerId="LiveId" clId="{848647B1-AA0D-49FC-AA23-ACC05BAF6F11}" dt="2019-08-22T09:59:57.432" v="87" actId="20577"/>
          <ac:spMkLst>
            <pc:docMk/>
            <pc:sldMk cId="2902645128" sldId="282"/>
            <ac:spMk id="14" creationId="{D33561A2-127E-4CC9-86D7-DC9177764374}"/>
          </ac:spMkLst>
        </pc:spChg>
      </pc:sldChg>
      <pc:sldChg chg="modSp">
        <pc:chgData name="Camille Rivero" userId="21608c919bca2546" providerId="LiveId" clId="{848647B1-AA0D-49FC-AA23-ACC05BAF6F11}" dt="2019-08-21T12:13:58.220" v="1" actId="20577"/>
        <pc:sldMkLst>
          <pc:docMk/>
          <pc:sldMk cId="1655691554" sldId="313"/>
        </pc:sldMkLst>
        <pc:spChg chg="mod">
          <ac:chgData name="Camille Rivero" userId="21608c919bca2546" providerId="LiveId" clId="{848647B1-AA0D-49FC-AA23-ACC05BAF6F11}" dt="2019-08-21T12:13:58.220" v="1" actId="20577"/>
          <ac:spMkLst>
            <pc:docMk/>
            <pc:sldMk cId="1655691554" sldId="313"/>
            <ac:spMk id="9" creationId="{C1CF3144-E713-461D-8B48-427965AE878B}"/>
          </ac:spMkLst>
        </pc:spChg>
      </pc:sldChg>
      <pc:sldChg chg="addSp delSp modSp add">
        <pc:chgData name="Camille Rivero" userId="21608c919bca2546" providerId="LiveId" clId="{848647B1-AA0D-49FC-AA23-ACC05BAF6F11}" dt="2019-08-22T10:26:13.517" v="547"/>
        <pc:sldMkLst>
          <pc:docMk/>
          <pc:sldMk cId="2661693059" sldId="321"/>
        </pc:sldMkLst>
        <pc:spChg chg="mod">
          <ac:chgData name="Camille Rivero" userId="21608c919bca2546" providerId="LiveId" clId="{848647B1-AA0D-49FC-AA23-ACC05BAF6F11}" dt="2019-08-22T10:24:14.645" v="538" actId="20577"/>
          <ac:spMkLst>
            <pc:docMk/>
            <pc:sldMk cId="2661693059" sldId="321"/>
            <ac:spMk id="2" creationId="{603BD1AF-A0F5-4B82-B8BC-6D3C9365B1CC}"/>
          </ac:spMkLst>
        </pc:spChg>
        <pc:spChg chg="mod">
          <ac:chgData name="Camille Rivero" userId="21608c919bca2546" providerId="LiveId" clId="{848647B1-AA0D-49FC-AA23-ACC05BAF6F11}" dt="2019-08-22T10:21:12.519" v="523" actId="1076"/>
          <ac:spMkLst>
            <pc:docMk/>
            <pc:sldMk cId="2661693059" sldId="321"/>
            <ac:spMk id="5" creationId="{3C742E40-D3FD-459C-B788-CB889693B0EF}"/>
          </ac:spMkLst>
        </pc:spChg>
        <pc:spChg chg="mod">
          <ac:chgData name="Camille Rivero" userId="21608c919bca2546" providerId="LiveId" clId="{848647B1-AA0D-49FC-AA23-ACC05BAF6F11}" dt="2019-08-22T10:10:42.975" v="291" actId="1036"/>
          <ac:spMkLst>
            <pc:docMk/>
            <pc:sldMk cId="2661693059" sldId="321"/>
            <ac:spMk id="10" creationId="{F4832A16-7708-4394-8253-8200AB551793}"/>
          </ac:spMkLst>
        </pc:spChg>
        <pc:spChg chg="mod">
          <ac:chgData name="Camille Rivero" userId="21608c919bca2546" providerId="LiveId" clId="{848647B1-AA0D-49FC-AA23-ACC05BAF6F11}" dt="2019-08-22T10:08:53.913" v="245" actId="20577"/>
          <ac:spMkLst>
            <pc:docMk/>
            <pc:sldMk cId="2661693059" sldId="321"/>
            <ac:spMk id="11" creationId="{08364DE5-2DC4-4174-B327-7864C3DE0C47}"/>
          </ac:spMkLst>
        </pc:spChg>
        <pc:spChg chg="mod topLvl">
          <ac:chgData name="Camille Rivero" userId="21608c919bca2546" providerId="LiveId" clId="{848647B1-AA0D-49FC-AA23-ACC05BAF6F11}" dt="2019-08-22T10:13:45.658" v="369" actId="478"/>
          <ac:spMkLst>
            <pc:docMk/>
            <pc:sldMk cId="2661693059" sldId="321"/>
            <ac:spMk id="14" creationId="{D33561A2-127E-4CC9-86D7-DC9177764374}"/>
          </ac:spMkLst>
        </pc:spChg>
        <pc:spChg chg="mod">
          <ac:chgData name="Camille Rivero" userId="21608c919bca2546" providerId="LiveId" clId="{848647B1-AA0D-49FC-AA23-ACC05BAF6F11}" dt="2019-08-22T10:23:35.686" v="527" actId="1076"/>
          <ac:spMkLst>
            <pc:docMk/>
            <pc:sldMk cId="2661693059" sldId="321"/>
            <ac:spMk id="16" creationId="{C7105D68-D6E0-4903-B6A4-6A623EF17422}"/>
          </ac:spMkLst>
        </pc:spChg>
        <pc:spChg chg="add mod">
          <ac:chgData name="Camille Rivero" userId="21608c919bca2546" providerId="LiveId" clId="{848647B1-AA0D-49FC-AA23-ACC05BAF6F11}" dt="2019-08-22T10:20:32.098" v="518" actId="20577"/>
          <ac:spMkLst>
            <pc:docMk/>
            <pc:sldMk cId="2661693059" sldId="321"/>
            <ac:spMk id="19" creationId="{D254B33D-9227-4BEE-8801-5324704EB79B}"/>
          </ac:spMkLst>
        </pc:spChg>
        <pc:grpChg chg="del mod">
          <ac:chgData name="Camille Rivero" userId="21608c919bca2546" providerId="LiveId" clId="{848647B1-AA0D-49FC-AA23-ACC05BAF6F11}" dt="2019-08-22T10:23:32.137" v="524" actId="478"/>
          <ac:grpSpMkLst>
            <pc:docMk/>
            <pc:sldMk cId="2661693059" sldId="321"/>
            <ac:grpSpMk id="4" creationId="{AFFBA73D-7352-4CB5-A479-165D8E1E0198}"/>
          </ac:grpSpMkLst>
        </pc:grpChg>
        <pc:grpChg chg="del">
          <ac:chgData name="Camille Rivero" userId="21608c919bca2546" providerId="LiveId" clId="{848647B1-AA0D-49FC-AA23-ACC05BAF6F11}" dt="2019-08-22T10:05:04.743" v="99" actId="478"/>
          <ac:grpSpMkLst>
            <pc:docMk/>
            <pc:sldMk cId="2661693059" sldId="321"/>
            <ac:grpSpMk id="7" creationId="{7EC790A0-FDEC-470A-B09B-3ACE1BCDCDA0}"/>
          </ac:grpSpMkLst>
        </pc:grpChg>
        <pc:grpChg chg="del topLvl">
          <ac:chgData name="Camille Rivero" userId="21608c919bca2546" providerId="LiveId" clId="{848647B1-AA0D-49FC-AA23-ACC05BAF6F11}" dt="2019-08-22T10:11:52.890" v="361" actId="478"/>
          <ac:grpSpMkLst>
            <pc:docMk/>
            <pc:sldMk cId="2661693059" sldId="321"/>
            <ac:grpSpMk id="9" creationId="{C2051B61-A23B-4739-8939-294CE60B57F1}"/>
          </ac:grpSpMkLst>
        </pc:grpChg>
        <pc:grpChg chg="del mod">
          <ac:chgData name="Camille Rivero" userId="21608c919bca2546" providerId="LiveId" clId="{848647B1-AA0D-49FC-AA23-ACC05BAF6F11}" dt="2019-08-22T10:13:45.658" v="369" actId="478"/>
          <ac:grpSpMkLst>
            <pc:docMk/>
            <pc:sldMk cId="2661693059" sldId="321"/>
            <ac:grpSpMk id="13" creationId="{3140C878-F0DF-4975-842B-51DDA41D2254}"/>
          </ac:grpSpMkLst>
        </pc:grpChg>
        <pc:grpChg chg="add mod">
          <ac:chgData name="Camille Rivero" userId="21608c919bca2546" providerId="LiveId" clId="{848647B1-AA0D-49FC-AA23-ACC05BAF6F11}" dt="2019-08-22T10:26:02.670" v="546" actId="1076"/>
          <ac:grpSpMkLst>
            <pc:docMk/>
            <pc:sldMk cId="2661693059" sldId="321"/>
            <ac:grpSpMk id="22" creationId="{4F568BC9-CBA8-4249-A791-988A8A450ACE}"/>
          </ac:grpSpMkLst>
        </pc:grpChg>
        <pc:picChg chg="del topLvl">
          <ac:chgData name="Camille Rivero" userId="21608c919bca2546" providerId="LiveId" clId="{848647B1-AA0D-49FC-AA23-ACC05BAF6F11}" dt="2019-08-22T10:05:04.743" v="99" actId="478"/>
          <ac:picMkLst>
            <pc:docMk/>
            <pc:sldMk cId="2661693059" sldId="321"/>
            <ac:picMk id="8" creationId="{644B8A99-1CE4-4B37-8AE0-7B1075A97563}"/>
          </ac:picMkLst>
        </pc:picChg>
        <pc:picChg chg="add del mod">
          <ac:chgData name="Camille Rivero" userId="21608c919bca2546" providerId="LiveId" clId="{848647B1-AA0D-49FC-AA23-ACC05BAF6F11}" dt="2019-08-22T10:06:22.527" v="105" actId="478"/>
          <ac:picMkLst>
            <pc:docMk/>
            <pc:sldMk cId="2661693059" sldId="321"/>
            <ac:picMk id="12" creationId="{170772F7-A6FE-431F-BBA4-63188E33BAE2}"/>
          </ac:picMkLst>
        </pc:picChg>
        <pc:picChg chg="del topLvl">
          <ac:chgData name="Camille Rivero" userId="21608c919bca2546" providerId="LiveId" clId="{848647B1-AA0D-49FC-AA23-ACC05BAF6F11}" dt="2019-08-22T10:13:45.658" v="369" actId="478"/>
          <ac:picMkLst>
            <pc:docMk/>
            <pc:sldMk cId="2661693059" sldId="321"/>
            <ac:picMk id="15" creationId="{28E81CF2-4F5B-4A23-A7E5-71140502BEED}"/>
          </ac:picMkLst>
        </pc:picChg>
        <pc:picChg chg="add mod">
          <ac:chgData name="Camille Rivero" userId="21608c919bca2546" providerId="LiveId" clId="{848647B1-AA0D-49FC-AA23-ACC05BAF6F11}" dt="2019-08-22T10:15:21.801" v="376"/>
          <ac:picMkLst>
            <pc:docMk/>
            <pc:sldMk cId="2661693059" sldId="321"/>
            <ac:picMk id="18" creationId="{BA428893-FAB1-47D9-818D-D080197D5FE8}"/>
          </ac:picMkLst>
        </pc:picChg>
        <pc:picChg chg="add mod">
          <ac:chgData name="Camille Rivero" userId="21608c919bca2546" providerId="LiveId" clId="{848647B1-AA0D-49FC-AA23-ACC05BAF6F11}" dt="2019-08-22T10:25:56.994" v="544" actId="207"/>
          <ac:picMkLst>
            <pc:docMk/>
            <pc:sldMk cId="2661693059" sldId="321"/>
            <ac:picMk id="21" creationId="{C6CE18A7-187B-40AF-86A9-4B538BB76223}"/>
          </ac:picMkLst>
        </pc:picChg>
        <pc:picChg chg="mod">
          <ac:chgData name="Camille Rivero" userId="21608c919bca2546" providerId="LiveId" clId="{848647B1-AA0D-49FC-AA23-ACC05BAF6F11}" dt="2019-08-22T10:26:13.517" v="547"/>
          <ac:picMkLst>
            <pc:docMk/>
            <pc:sldMk cId="2661693059" sldId="321"/>
            <ac:picMk id="23" creationId="{098A8013-01AC-441C-9DE2-A0D501C99D47}"/>
          </ac:picMkLst>
        </pc:picChg>
        <pc:picChg chg="add mod">
          <ac:chgData name="Camille Rivero" userId="21608c919bca2546" providerId="LiveId" clId="{848647B1-AA0D-49FC-AA23-ACC05BAF6F11}" dt="2019-08-22T10:25:46.073" v="543" actId="1076"/>
          <ac:picMkLst>
            <pc:docMk/>
            <pc:sldMk cId="2661693059" sldId="321"/>
            <ac:picMk id="28" creationId="{B70725C7-3BE4-48F5-9F86-75D77E0C419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aimedu-my.sharepoint.com/personal/crivero_aim_edu/Documents/Group%20Project%20Graph%20Mak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aimedu.sharepoint.com/sites/LT-12_Term2/Shared%20Documents/ML/ML%20Final%20Presentation/Group%20Project%20Graph%20Make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aimedu.sharepoint.com/sites/LT-12_Term2/Shared%20Documents/ML/ML%20Final%20Presentation/Group%20Project%20Graph%20Mak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aimedu-my.sharepoint.com/personal/crivero_aim_edu/Documents/Group%20Project%20Graph%20Make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981790298802113E-2"/>
          <c:y val="1.6710680229949485E-2"/>
          <c:w val="0.87702636202797613"/>
          <c:h val="0.87055736039674048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10-4F96-B50F-4483F2B14B6C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B10-4F96-B50F-4483F2B14B6C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10-4F96-B50F-4483F2B14B6C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FA-4D0B-B514-1AB4F7FE63CB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B10-4F96-B50F-4483F2B14B6C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B10-4F96-B50F-4483F2B14B6C}"/>
              </c:ext>
            </c:extLst>
          </c:dPt>
          <c:dPt>
            <c:idx val="6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DFA-4D0B-B514-1AB4F7FE63CB}"/>
              </c:ext>
            </c:extLst>
          </c:dPt>
          <c:dPt>
            <c:idx val="7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FA-4D0B-B514-1AB4F7FE63CB}"/>
              </c:ext>
            </c:extLst>
          </c:dPt>
          <c:dPt>
            <c:idx val="8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FA-4D0B-B514-1AB4F7FE63CB}"/>
              </c:ext>
            </c:extLst>
          </c:dPt>
          <c:dPt>
            <c:idx val="9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FA-4D0B-B514-1AB4F7FE63CB}"/>
              </c:ext>
            </c:extLst>
          </c:dPt>
          <c:dPt>
            <c:idx val="1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B10-4F96-B50F-4483F2B14B6C}"/>
              </c:ext>
            </c:extLst>
          </c:dPt>
          <c:dPt>
            <c:idx val="1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B10-4F96-B50F-4483F2B14B6C}"/>
              </c:ext>
            </c:extLst>
          </c:dPt>
          <c:cat>
            <c:strRef>
              <c:f>Sheet1!$A$13:$A$24</c:f>
              <c:strCache>
                <c:ptCount val="12"/>
                <c:pt idx="0">
                  <c:v>Marital Status</c:v>
                </c:pt>
                <c:pt idx="1">
                  <c:v>Employment</c:v>
                </c:pt>
                <c:pt idx="2">
                  <c:v>Location</c:v>
                </c:pt>
                <c:pt idx="3">
                  <c:v>Time Preference for Money</c:v>
                </c:pt>
                <c:pt idx="4">
                  <c:v>Gender</c:v>
                </c:pt>
                <c:pt idx="5">
                  <c:v>Health Coverage</c:v>
                </c:pt>
                <c:pt idx="6">
                  <c:v>Risk Appetite</c:v>
                </c:pt>
                <c:pt idx="7">
                  <c:v>Perceived Barriers to Saving</c:v>
                </c:pt>
                <c:pt idx="8">
                  <c:v>Interest In Saving/Building Wealth</c:v>
                </c:pt>
                <c:pt idx="9">
                  <c:v>Saving Behavior</c:v>
                </c:pt>
                <c:pt idx="10">
                  <c:v>Education</c:v>
                </c:pt>
                <c:pt idx="11">
                  <c:v>Age</c:v>
                </c:pt>
              </c:strCache>
            </c:strRef>
          </c:cat>
          <c:val>
            <c:numRef>
              <c:f>Sheet1!$C$13:$C$24</c:f>
              <c:numCache>
                <c:formatCode>General</c:formatCode>
                <c:ptCount val="12"/>
                <c:pt idx="0">
                  <c:v>1</c:v>
                </c:pt>
                <c:pt idx="1">
                  <c:v>1.2576994208991914</c:v>
                </c:pt>
                <c:pt idx="2">
                  <c:v>1.2970093314065299</c:v>
                </c:pt>
                <c:pt idx="3">
                  <c:v>1.3198698855485866</c:v>
                </c:pt>
                <c:pt idx="4">
                  <c:v>1.3406623368698902</c:v>
                </c:pt>
                <c:pt idx="5">
                  <c:v>1.3697332314374362</c:v>
                </c:pt>
                <c:pt idx="6">
                  <c:v>1.4250958018752937</c:v>
                </c:pt>
                <c:pt idx="7">
                  <c:v>2.96694616236051</c:v>
                </c:pt>
                <c:pt idx="8">
                  <c:v>3.0660507668823458</c:v>
                </c:pt>
                <c:pt idx="9">
                  <c:v>3.1131376993655637</c:v>
                </c:pt>
                <c:pt idx="10">
                  <c:v>4.3937458438819617</c:v>
                </c:pt>
                <c:pt idx="11">
                  <c:v>6.671757903552554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FA-4D0B-B514-1AB4F7FE63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24642896"/>
        <c:axId val="1623503392"/>
      </c:barChart>
      <c:catAx>
        <c:axId val="1624642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3503392"/>
        <c:crosses val="autoZero"/>
        <c:auto val="1"/>
        <c:lblAlgn val="ctr"/>
        <c:lblOffset val="100"/>
        <c:noMultiLvlLbl val="0"/>
      </c:catAx>
      <c:valAx>
        <c:axId val="1623503392"/>
        <c:scaling>
          <c:orientation val="minMax"/>
          <c:max val="7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64289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02187844433068"/>
          <c:y val="8.0026387435997839E-2"/>
          <c:w val="0.80868676848976928"/>
          <c:h val="0.74010059683679941"/>
        </c:manualLayout>
      </c:layout>
      <c:scatterChart>
        <c:scatterStyle val="lineMarker"/>
        <c:varyColors val="0"/>
        <c:ser>
          <c:idx val="0"/>
          <c:order val="0"/>
          <c:tx>
            <c:strRef>
              <c:f>Age!$B$2</c:f>
              <c:strCache>
                <c:ptCount val="1"/>
                <c:pt idx="0">
                  <c:v>Prob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2"/>
            <c:spPr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>
                    <a:lumMod val="50000"/>
                  </a:schemeClr>
                </a:solidFill>
              </a:ln>
              <a:effectLst/>
            </c:spPr>
          </c:marker>
          <c:xVal>
            <c:numRef>
              <c:f>Age!$A$3:$A$82</c:f>
              <c:numCache>
                <c:formatCode>General</c:formatCode>
                <c:ptCount val="80"/>
                <c:pt idx="0">
                  <c:v>14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  <c:pt idx="10">
                  <c:v>26</c:v>
                </c:pt>
                <c:pt idx="11">
                  <c:v>27</c:v>
                </c:pt>
                <c:pt idx="12">
                  <c:v>28</c:v>
                </c:pt>
                <c:pt idx="13">
                  <c:v>29</c:v>
                </c:pt>
                <c:pt idx="14">
                  <c:v>30</c:v>
                </c:pt>
                <c:pt idx="15">
                  <c:v>31</c:v>
                </c:pt>
                <c:pt idx="16">
                  <c:v>32</c:v>
                </c:pt>
                <c:pt idx="17">
                  <c:v>33</c:v>
                </c:pt>
                <c:pt idx="18">
                  <c:v>34</c:v>
                </c:pt>
                <c:pt idx="19">
                  <c:v>35</c:v>
                </c:pt>
                <c:pt idx="20">
                  <c:v>36</c:v>
                </c:pt>
                <c:pt idx="21">
                  <c:v>37</c:v>
                </c:pt>
                <c:pt idx="22">
                  <c:v>38</c:v>
                </c:pt>
                <c:pt idx="23">
                  <c:v>39</c:v>
                </c:pt>
                <c:pt idx="24">
                  <c:v>40</c:v>
                </c:pt>
                <c:pt idx="25">
                  <c:v>41</c:v>
                </c:pt>
                <c:pt idx="26">
                  <c:v>42</c:v>
                </c:pt>
                <c:pt idx="27">
                  <c:v>43</c:v>
                </c:pt>
                <c:pt idx="28">
                  <c:v>44</c:v>
                </c:pt>
                <c:pt idx="29">
                  <c:v>45</c:v>
                </c:pt>
                <c:pt idx="30">
                  <c:v>46</c:v>
                </c:pt>
                <c:pt idx="31">
                  <c:v>47</c:v>
                </c:pt>
                <c:pt idx="32">
                  <c:v>48</c:v>
                </c:pt>
                <c:pt idx="33">
                  <c:v>49</c:v>
                </c:pt>
                <c:pt idx="34">
                  <c:v>50</c:v>
                </c:pt>
                <c:pt idx="35">
                  <c:v>51</c:v>
                </c:pt>
                <c:pt idx="36">
                  <c:v>52</c:v>
                </c:pt>
                <c:pt idx="37">
                  <c:v>53</c:v>
                </c:pt>
                <c:pt idx="38">
                  <c:v>54</c:v>
                </c:pt>
                <c:pt idx="39">
                  <c:v>55</c:v>
                </c:pt>
                <c:pt idx="40">
                  <c:v>56</c:v>
                </c:pt>
                <c:pt idx="41">
                  <c:v>57</c:v>
                </c:pt>
                <c:pt idx="42">
                  <c:v>58</c:v>
                </c:pt>
                <c:pt idx="43">
                  <c:v>59</c:v>
                </c:pt>
                <c:pt idx="44">
                  <c:v>60</c:v>
                </c:pt>
                <c:pt idx="45">
                  <c:v>61</c:v>
                </c:pt>
                <c:pt idx="46">
                  <c:v>62</c:v>
                </c:pt>
                <c:pt idx="47">
                  <c:v>63</c:v>
                </c:pt>
                <c:pt idx="48">
                  <c:v>64</c:v>
                </c:pt>
                <c:pt idx="49">
                  <c:v>65</c:v>
                </c:pt>
                <c:pt idx="50">
                  <c:v>66</c:v>
                </c:pt>
                <c:pt idx="51">
                  <c:v>67</c:v>
                </c:pt>
                <c:pt idx="52">
                  <c:v>68</c:v>
                </c:pt>
                <c:pt idx="53">
                  <c:v>69</c:v>
                </c:pt>
                <c:pt idx="54">
                  <c:v>70</c:v>
                </c:pt>
                <c:pt idx="55">
                  <c:v>71</c:v>
                </c:pt>
                <c:pt idx="56">
                  <c:v>72</c:v>
                </c:pt>
                <c:pt idx="57">
                  <c:v>73</c:v>
                </c:pt>
                <c:pt idx="58">
                  <c:v>74</c:v>
                </c:pt>
                <c:pt idx="59">
                  <c:v>75</c:v>
                </c:pt>
                <c:pt idx="60">
                  <c:v>76</c:v>
                </c:pt>
                <c:pt idx="61">
                  <c:v>77</c:v>
                </c:pt>
                <c:pt idx="62">
                  <c:v>78</c:v>
                </c:pt>
                <c:pt idx="63">
                  <c:v>79</c:v>
                </c:pt>
                <c:pt idx="64">
                  <c:v>80</c:v>
                </c:pt>
                <c:pt idx="65">
                  <c:v>81</c:v>
                </c:pt>
                <c:pt idx="66">
                  <c:v>82</c:v>
                </c:pt>
                <c:pt idx="67">
                  <c:v>83</c:v>
                </c:pt>
                <c:pt idx="68">
                  <c:v>84</c:v>
                </c:pt>
                <c:pt idx="69">
                  <c:v>85</c:v>
                </c:pt>
                <c:pt idx="70">
                  <c:v>86</c:v>
                </c:pt>
                <c:pt idx="71">
                  <c:v>87</c:v>
                </c:pt>
                <c:pt idx="72">
                  <c:v>88</c:v>
                </c:pt>
                <c:pt idx="73">
                  <c:v>89</c:v>
                </c:pt>
                <c:pt idx="74">
                  <c:v>90</c:v>
                </c:pt>
                <c:pt idx="75">
                  <c:v>91</c:v>
                </c:pt>
                <c:pt idx="76">
                  <c:v>92</c:v>
                </c:pt>
                <c:pt idx="77">
                  <c:v>93</c:v>
                </c:pt>
                <c:pt idx="78">
                  <c:v>94</c:v>
                </c:pt>
                <c:pt idx="79">
                  <c:v>95</c:v>
                </c:pt>
              </c:numCache>
            </c:numRef>
          </c:xVal>
          <c:yVal>
            <c:numRef>
              <c:f>Age!$B$3:$B$82</c:f>
              <c:numCache>
                <c:formatCode>General</c:formatCode>
                <c:ptCount val="80"/>
                <c:pt idx="0">
                  <c:v>0</c:v>
                </c:pt>
                <c:pt idx="1">
                  <c:v>0.75</c:v>
                </c:pt>
                <c:pt idx="2">
                  <c:v>0.28571428571428498</c:v>
                </c:pt>
                <c:pt idx="3">
                  <c:v>0.6</c:v>
                </c:pt>
                <c:pt idx="4">
                  <c:v>0.69230769230769196</c:v>
                </c:pt>
                <c:pt idx="5">
                  <c:v>0.52380952380952295</c:v>
                </c:pt>
                <c:pt idx="6">
                  <c:v>0.54901960784313697</c:v>
                </c:pt>
                <c:pt idx="7">
                  <c:v>0.57534246575342396</c:v>
                </c:pt>
                <c:pt idx="8">
                  <c:v>0.52307692307692299</c:v>
                </c:pt>
                <c:pt idx="9">
                  <c:v>0.53947368421052599</c:v>
                </c:pt>
                <c:pt idx="10">
                  <c:v>0.544303797468354</c:v>
                </c:pt>
                <c:pt idx="11">
                  <c:v>0.50526315789473597</c:v>
                </c:pt>
                <c:pt idx="12">
                  <c:v>0.585365853658536</c:v>
                </c:pt>
                <c:pt idx="13">
                  <c:v>0.67415730337078605</c:v>
                </c:pt>
                <c:pt idx="14">
                  <c:v>0.56565656565656497</c:v>
                </c:pt>
                <c:pt idx="15">
                  <c:v>0.55238095238095197</c:v>
                </c:pt>
                <c:pt idx="16">
                  <c:v>0.5</c:v>
                </c:pt>
                <c:pt idx="17">
                  <c:v>0.60135135135135098</c:v>
                </c:pt>
                <c:pt idx="18">
                  <c:v>0.5</c:v>
                </c:pt>
                <c:pt idx="19">
                  <c:v>0.51412429378530999</c:v>
                </c:pt>
                <c:pt idx="20">
                  <c:v>0.55494505494505497</c:v>
                </c:pt>
                <c:pt idx="21">
                  <c:v>0.54748603351955305</c:v>
                </c:pt>
                <c:pt idx="22">
                  <c:v>0.56363636363636305</c:v>
                </c:pt>
                <c:pt idx="23">
                  <c:v>0.55555555555555503</c:v>
                </c:pt>
                <c:pt idx="24">
                  <c:v>0.517073170731707</c:v>
                </c:pt>
                <c:pt idx="25">
                  <c:v>0.46733668341708501</c:v>
                </c:pt>
                <c:pt idx="26">
                  <c:v>0.57312252964426802</c:v>
                </c:pt>
                <c:pt idx="27">
                  <c:v>0.55980861244019098</c:v>
                </c:pt>
                <c:pt idx="28">
                  <c:v>0.50678733031674195</c:v>
                </c:pt>
                <c:pt idx="29">
                  <c:v>0.48262548262548199</c:v>
                </c:pt>
                <c:pt idx="30">
                  <c:v>0.59728506787330304</c:v>
                </c:pt>
                <c:pt idx="31">
                  <c:v>0.48677248677248602</c:v>
                </c:pt>
                <c:pt idx="32">
                  <c:v>0.54621848739495704</c:v>
                </c:pt>
                <c:pt idx="33">
                  <c:v>0.52061855670103097</c:v>
                </c:pt>
                <c:pt idx="34">
                  <c:v>0.47008547008547003</c:v>
                </c:pt>
                <c:pt idx="35">
                  <c:v>0.52659574468085102</c:v>
                </c:pt>
                <c:pt idx="36">
                  <c:v>0.46190476190476099</c:v>
                </c:pt>
                <c:pt idx="37">
                  <c:v>0.47263681592039802</c:v>
                </c:pt>
                <c:pt idx="38">
                  <c:v>0.47580645161290303</c:v>
                </c:pt>
                <c:pt idx="39">
                  <c:v>0.50717703349282295</c:v>
                </c:pt>
                <c:pt idx="40">
                  <c:v>0.53645833333333304</c:v>
                </c:pt>
                <c:pt idx="41">
                  <c:v>0.46285714285714202</c:v>
                </c:pt>
                <c:pt idx="42">
                  <c:v>0.51098901098901095</c:v>
                </c:pt>
                <c:pt idx="43">
                  <c:v>0.55500000000000005</c:v>
                </c:pt>
                <c:pt idx="44">
                  <c:v>0.47252747252747201</c:v>
                </c:pt>
                <c:pt idx="45">
                  <c:v>0.46308724832214698</c:v>
                </c:pt>
                <c:pt idx="46">
                  <c:v>0.48076923076923</c:v>
                </c:pt>
                <c:pt idx="47">
                  <c:v>0.443708609271523</c:v>
                </c:pt>
                <c:pt idx="48">
                  <c:v>0.45283018867924502</c:v>
                </c:pt>
                <c:pt idx="49">
                  <c:v>0.44927536231884002</c:v>
                </c:pt>
                <c:pt idx="50">
                  <c:v>0.43269230769230699</c:v>
                </c:pt>
                <c:pt idx="51">
                  <c:v>0.4375</c:v>
                </c:pt>
                <c:pt idx="52">
                  <c:v>0.45217391304347798</c:v>
                </c:pt>
                <c:pt idx="53">
                  <c:v>0.41666666666666602</c:v>
                </c:pt>
                <c:pt idx="54">
                  <c:v>0.51851851851851805</c:v>
                </c:pt>
                <c:pt idx="55">
                  <c:v>0.42622950819672101</c:v>
                </c:pt>
                <c:pt idx="56">
                  <c:v>0.49382716049382702</c:v>
                </c:pt>
                <c:pt idx="57">
                  <c:v>0.35897435897435898</c:v>
                </c:pt>
                <c:pt idx="58">
                  <c:v>0.36231884057970998</c:v>
                </c:pt>
                <c:pt idx="59">
                  <c:v>0.41666666666666602</c:v>
                </c:pt>
                <c:pt idx="60">
                  <c:v>0.29166666666666602</c:v>
                </c:pt>
                <c:pt idx="61">
                  <c:v>0.33333333333333298</c:v>
                </c:pt>
                <c:pt idx="62">
                  <c:v>0.43859649122806998</c:v>
                </c:pt>
                <c:pt idx="63">
                  <c:v>0.50909090909090904</c:v>
                </c:pt>
                <c:pt idx="64">
                  <c:v>0.375</c:v>
                </c:pt>
                <c:pt idx="65">
                  <c:v>0.30303030303030298</c:v>
                </c:pt>
                <c:pt idx="66">
                  <c:v>0.4</c:v>
                </c:pt>
                <c:pt idx="67">
                  <c:v>0.3125</c:v>
                </c:pt>
                <c:pt idx="68">
                  <c:v>0.45454545454545398</c:v>
                </c:pt>
                <c:pt idx="69">
                  <c:v>0.55555555555555503</c:v>
                </c:pt>
                <c:pt idx="70">
                  <c:v>0.16666666666666599</c:v>
                </c:pt>
                <c:pt idx="71">
                  <c:v>0</c:v>
                </c:pt>
                <c:pt idx="72">
                  <c:v>0.55555555555555503</c:v>
                </c:pt>
                <c:pt idx="73">
                  <c:v>0.2</c:v>
                </c:pt>
                <c:pt idx="74">
                  <c:v>0.25</c:v>
                </c:pt>
                <c:pt idx="75">
                  <c:v>1</c:v>
                </c:pt>
                <c:pt idx="76">
                  <c:v>0.33333333333333298</c:v>
                </c:pt>
                <c:pt idx="77">
                  <c:v>0</c:v>
                </c:pt>
                <c:pt idx="78">
                  <c:v>1</c:v>
                </c:pt>
                <c:pt idx="7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0A1-467A-B7DD-15B3697D5B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2609664"/>
        <c:axId val="160204480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Age!$C$2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noFill/>
                    <a:ln w="9525">
                      <a:noFill/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Age!$A$3:$A$82</c15:sqref>
                        </c15:formulaRef>
                      </c:ext>
                    </c:extLst>
                    <c:numCache>
                      <c:formatCode>General</c:formatCode>
                      <c:ptCount val="80"/>
                      <c:pt idx="0">
                        <c:v>14</c:v>
                      </c:pt>
                      <c:pt idx="1">
                        <c:v>17</c:v>
                      </c:pt>
                      <c:pt idx="2">
                        <c:v>18</c:v>
                      </c:pt>
                      <c:pt idx="3">
                        <c:v>19</c:v>
                      </c:pt>
                      <c:pt idx="4">
                        <c:v>20</c:v>
                      </c:pt>
                      <c:pt idx="5">
                        <c:v>21</c:v>
                      </c:pt>
                      <c:pt idx="6">
                        <c:v>22</c:v>
                      </c:pt>
                      <c:pt idx="7">
                        <c:v>23</c:v>
                      </c:pt>
                      <c:pt idx="8">
                        <c:v>24</c:v>
                      </c:pt>
                      <c:pt idx="9">
                        <c:v>25</c:v>
                      </c:pt>
                      <c:pt idx="10">
                        <c:v>26</c:v>
                      </c:pt>
                      <c:pt idx="11">
                        <c:v>27</c:v>
                      </c:pt>
                      <c:pt idx="12">
                        <c:v>28</c:v>
                      </c:pt>
                      <c:pt idx="13">
                        <c:v>29</c:v>
                      </c:pt>
                      <c:pt idx="14">
                        <c:v>30</c:v>
                      </c:pt>
                      <c:pt idx="15">
                        <c:v>31</c:v>
                      </c:pt>
                      <c:pt idx="16">
                        <c:v>32</c:v>
                      </c:pt>
                      <c:pt idx="17">
                        <c:v>33</c:v>
                      </c:pt>
                      <c:pt idx="18">
                        <c:v>34</c:v>
                      </c:pt>
                      <c:pt idx="19">
                        <c:v>35</c:v>
                      </c:pt>
                      <c:pt idx="20">
                        <c:v>36</c:v>
                      </c:pt>
                      <c:pt idx="21">
                        <c:v>37</c:v>
                      </c:pt>
                      <c:pt idx="22">
                        <c:v>38</c:v>
                      </c:pt>
                      <c:pt idx="23">
                        <c:v>39</c:v>
                      </c:pt>
                      <c:pt idx="24">
                        <c:v>40</c:v>
                      </c:pt>
                      <c:pt idx="25">
                        <c:v>41</c:v>
                      </c:pt>
                      <c:pt idx="26">
                        <c:v>42</c:v>
                      </c:pt>
                      <c:pt idx="27">
                        <c:v>43</c:v>
                      </c:pt>
                      <c:pt idx="28">
                        <c:v>44</c:v>
                      </c:pt>
                      <c:pt idx="29">
                        <c:v>45</c:v>
                      </c:pt>
                      <c:pt idx="30">
                        <c:v>46</c:v>
                      </c:pt>
                      <c:pt idx="31">
                        <c:v>47</c:v>
                      </c:pt>
                      <c:pt idx="32">
                        <c:v>48</c:v>
                      </c:pt>
                      <c:pt idx="33">
                        <c:v>49</c:v>
                      </c:pt>
                      <c:pt idx="34">
                        <c:v>50</c:v>
                      </c:pt>
                      <c:pt idx="35">
                        <c:v>51</c:v>
                      </c:pt>
                      <c:pt idx="36">
                        <c:v>52</c:v>
                      </c:pt>
                      <c:pt idx="37">
                        <c:v>53</c:v>
                      </c:pt>
                      <c:pt idx="38">
                        <c:v>54</c:v>
                      </c:pt>
                      <c:pt idx="39">
                        <c:v>55</c:v>
                      </c:pt>
                      <c:pt idx="40">
                        <c:v>56</c:v>
                      </c:pt>
                      <c:pt idx="41">
                        <c:v>57</c:v>
                      </c:pt>
                      <c:pt idx="42">
                        <c:v>58</c:v>
                      </c:pt>
                      <c:pt idx="43">
                        <c:v>59</c:v>
                      </c:pt>
                      <c:pt idx="44">
                        <c:v>60</c:v>
                      </c:pt>
                      <c:pt idx="45">
                        <c:v>61</c:v>
                      </c:pt>
                      <c:pt idx="46">
                        <c:v>62</c:v>
                      </c:pt>
                      <c:pt idx="47">
                        <c:v>63</c:v>
                      </c:pt>
                      <c:pt idx="48">
                        <c:v>64</c:v>
                      </c:pt>
                      <c:pt idx="49">
                        <c:v>65</c:v>
                      </c:pt>
                      <c:pt idx="50">
                        <c:v>66</c:v>
                      </c:pt>
                      <c:pt idx="51">
                        <c:v>67</c:v>
                      </c:pt>
                      <c:pt idx="52">
                        <c:v>68</c:v>
                      </c:pt>
                      <c:pt idx="53">
                        <c:v>69</c:v>
                      </c:pt>
                      <c:pt idx="54">
                        <c:v>70</c:v>
                      </c:pt>
                      <c:pt idx="55">
                        <c:v>71</c:v>
                      </c:pt>
                      <c:pt idx="56">
                        <c:v>72</c:v>
                      </c:pt>
                      <c:pt idx="57">
                        <c:v>73</c:v>
                      </c:pt>
                      <c:pt idx="58">
                        <c:v>74</c:v>
                      </c:pt>
                      <c:pt idx="59">
                        <c:v>75</c:v>
                      </c:pt>
                      <c:pt idx="60">
                        <c:v>76</c:v>
                      </c:pt>
                      <c:pt idx="61">
                        <c:v>77</c:v>
                      </c:pt>
                      <c:pt idx="62">
                        <c:v>78</c:v>
                      </c:pt>
                      <c:pt idx="63">
                        <c:v>79</c:v>
                      </c:pt>
                      <c:pt idx="64">
                        <c:v>80</c:v>
                      </c:pt>
                      <c:pt idx="65">
                        <c:v>81</c:v>
                      </c:pt>
                      <c:pt idx="66">
                        <c:v>82</c:v>
                      </c:pt>
                      <c:pt idx="67">
                        <c:v>83</c:v>
                      </c:pt>
                      <c:pt idx="68">
                        <c:v>84</c:v>
                      </c:pt>
                      <c:pt idx="69">
                        <c:v>85</c:v>
                      </c:pt>
                      <c:pt idx="70">
                        <c:v>86</c:v>
                      </c:pt>
                      <c:pt idx="71">
                        <c:v>87</c:v>
                      </c:pt>
                      <c:pt idx="72">
                        <c:v>88</c:v>
                      </c:pt>
                      <c:pt idx="73">
                        <c:v>89</c:v>
                      </c:pt>
                      <c:pt idx="74">
                        <c:v>90</c:v>
                      </c:pt>
                      <c:pt idx="75">
                        <c:v>91</c:v>
                      </c:pt>
                      <c:pt idx="76">
                        <c:v>92</c:v>
                      </c:pt>
                      <c:pt idx="77">
                        <c:v>93</c:v>
                      </c:pt>
                      <c:pt idx="78">
                        <c:v>94</c:v>
                      </c:pt>
                      <c:pt idx="79">
                        <c:v>95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Age!$C$3:$C$82</c15:sqref>
                        </c15:formulaRef>
                      </c:ext>
                    </c:extLst>
                    <c:numCache>
                      <c:formatCode>General</c:formatCode>
                      <c:ptCount val="80"/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A0A1-467A-B7DD-15B3697D5B0D}"/>
                  </c:ext>
                </c:extLst>
              </c15:ser>
            </c15:filteredScatterSeries>
          </c:ext>
        </c:extLst>
      </c:scatterChart>
      <c:valAx>
        <c:axId val="1552609664"/>
        <c:scaling>
          <c:orientation val="minMax"/>
          <c:max val="90"/>
          <c:min val="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PH" sz="2000">
                    <a:latin typeface="Abadi Extra Light" panose="020B0204020104020204" pitchFamily="34" charset="0"/>
                  </a:rPr>
                  <a:t>Age of Household Financial Head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2044800"/>
        <c:crosses val="autoZero"/>
        <c:crossBetween val="midCat"/>
      </c:valAx>
      <c:valAx>
        <c:axId val="1602044800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PH" sz="2000">
                    <a:latin typeface="Abadi Extra Light" panose="020B0204020104020204" pitchFamily="34" charset="0"/>
                  </a:rPr>
                  <a:t>Probability</a:t>
                </a:r>
              </a:p>
            </c:rich>
          </c:tx>
          <c:layout>
            <c:manualLayout>
              <c:xMode val="edge"/>
              <c:yMode val="edge"/>
              <c:x val="0"/>
              <c:y val="0.288712254669790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155260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97154758598651"/>
          <c:y val="4.1751052259396411E-2"/>
          <c:w val="0.80363185186657626"/>
          <c:h val="0.7685810840899092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8.8888888888888906E-2"/>
                  <c:y val="-6.944444444444444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Pre-School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2CD-46E5-A920-91B63DC4A99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CD-46E5-A920-91B63DC4A99C}"/>
                </c:ext>
              </c:extLst>
            </c:dLbl>
            <c:dLbl>
              <c:idx val="2"/>
              <c:layout>
                <c:manualLayout>
                  <c:x val="-1.2132824429814617E-2"/>
                  <c:y val="4.10014899957427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badi Extra Light" panose="020B0204020104020204" pitchFamily="34" charset="0"/>
                        <a:ea typeface="+mn-ea"/>
                        <a:cs typeface="+mn-cs"/>
                      </a:defRPr>
                    </a:pPr>
                    <a:r>
                      <a:rPr lang="en-US" dirty="0">
                        <a:latin typeface="Abadi Extra Light" panose="020B0204020104020204" pitchFamily="34" charset="0"/>
                      </a:rPr>
                      <a:t>Elementary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badi Extra Light" panose="020B02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453770690764685"/>
                      <c:h val="6.08803087221304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02CD-46E5-A920-91B63DC4A99C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CD-46E5-A920-91B63DC4A99C}"/>
                </c:ext>
              </c:extLst>
            </c:dLbl>
            <c:dLbl>
              <c:idx val="4"/>
              <c:layout>
                <c:manualLayout>
                  <c:x val="-0.13004591748609415"/>
                  <c:y val="-7.7763438906612137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 School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CD-46E5-A920-91B63DC4A99C}"/>
                </c:ext>
              </c:extLst>
            </c:dLbl>
            <c:dLbl>
              <c:idx val="5"/>
              <c:layout>
                <c:manualLayout>
                  <c:x val="-4.8531297719258291E-3"/>
                  <c:y val="3.110466307215208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Vocational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CD-46E5-A920-91B63DC4A99C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2CD-46E5-A920-91B63DC4A99C}"/>
                </c:ext>
              </c:extLst>
            </c:dLbl>
            <c:dLbl>
              <c:idx val="7"/>
              <c:layout>
                <c:manualLayout>
                  <c:x val="-8.9972058200872271E-2"/>
                  <c:y val="-5.874172397762070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College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CD-46E5-A920-91B63DC4A99C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CD-46E5-A920-91B63DC4A99C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CD-46E5-A920-91B63DC4A9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strRef>
              <c:f>Education!$A$1:$A$10</c:f>
              <c:strCache>
                <c:ptCount val="10"/>
                <c:pt idx="0">
                  <c:v>Pre-school</c:v>
                </c:pt>
                <c:pt idx="1">
                  <c:v>Some Elementary</c:v>
                </c:pt>
                <c:pt idx="2">
                  <c:v>Elementary</c:v>
                </c:pt>
                <c:pt idx="3">
                  <c:v>Some High School</c:v>
                </c:pt>
                <c:pt idx="4">
                  <c:v>High School</c:v>
                </c:pt>
                <c:pt idx="5">
                  <c:v>Vocational</c:v>
                </c:pt>
                <c:pt idx="6">
                  <c:v>Some College</c:v>
                </c:pt>
                <c:pt idx="7">
                  <c:v>College</c:v>
                </c:pt>
                <c:pt idx="8">
                  <c:v>Some Post-graduate</c:v>
                </c:pt>
                <c:pt idx="9">
                  <c:v>Post-graduate</c:v>
                </c:pt>
              </c:strCache>
            </c:strRef>
          </c:xVal>
          <c:yVal>
            <c:numRef>
              <c:f>Education!$B$1:$B$10</c:f>
              <c:numCache>
                <c:formatCode>General</c:formatCode>
                <c:ptCount val="10"/>
                <c:pt idx="0">
                  <c:v>0.45833333333333298</c:v>
                </c:pt>
                <c:pt idx="1">
                  <c:v>0.38502673796791398</c:v>
                </c:pt>
                <c:pt idx="2">
                  <c:v>0.44144144144144098</c:v>
                </c:pt>
                <c:pt idx="3">
                  <c:v>0.49938800489596002</c:v>
                </c:pt>
                <c:pt idx="4">
                  <c:v>0.56751652502360705</c:v>
                </c:pt>
                <c:pt idx="5">
                  <c:v>0.50853242320819103</c:v>
                </c:pt>
                <c:pt idx="6">
                  <c:v>0.59530386740331398</c:v>
                </c:pt>
                <c:pt idx="7">
                  <c:v>0.68274582560296804</c:v>
                </c:pt>
                <c:pt idx="8">
                  <c:v>0.63636363636363602</c:v>
                </c:pt>
                <c:pt idx="9">
                  <c:v>0.63157894736842102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02CD-46E5-A920-91B63DC4A9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2333072"/>
        <c:axId val="1395095472"/>
      </c:scatterChart>
      <c:valAx>
        <c:axId val="1592333072"/>
        <c:scaling>
          <c:orientation val="minMax"/>
          <c:max val="10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 sz="2000" dirty="0">
                    <a:latin typeface="Abadi Extra Light" panose="020B0204020104020204" pitchFamily="34" charset="0"/>
                  </a:rPr>
                  <a:t>Educational Attainment of Financial Head</a:t>
                </a:r>
              </a:p>
            </c:rich>
          </c:tx>
          <c:layout>
            <c:manualLayout>
              <c:xMode val="edge"/>
              <c:yMode val="edge"/>
              <c:x val="0.21559286428492536"/>
              <c:y val="0.882652602416905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crossAx val="1395095472"/>
        <c:crosses val="autoZero"/>
        <c:crossBetween val="midCat"/>
      </c:valAx>
      <c:valAx>
        <c:axId val="1395095472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 sz="2000" dirty="0">
                    <a:latin typeface="Abadi Extra Light" panose="020B0204020104020204" pitchFamily="34" charset="0"/>
                  </a:rPr>
                  <a:t>Probability</a:t>
                </a:r>
              </a:p>
            </c:rich>
          </c:tx>
          <c:layout>
            <c:manualLayout>
              <c:xMode val="edge"/>
              <c:yMode val="edge"/>
              <c:x val="3.2368579660448447E-2"/>
              <c:y val="3.6962313767761922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1592333072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981790298802113E-2"/>
          <c:y val="1.6710680229949485E-2"/>
          <c:w val="0.87702636202797613"/>
          <c:h val="0.87055736039674048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10-4F96-B50F-4483F2B14B6C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B10-4F96-B50F-4483F2B14B6C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10-4F96-B50F-4483F2B14B6C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FA-4D0B-B514-1AB4F7FE63CB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B10-4F96-B50F-4483F2B14B6C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B10-4F96-B50F-4483F2B14B6C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DFA-4D0B-B514-1AB4F7FE63CB}"/>
              </c:ext>
            </c:extLst>
          </c:dPt>
          <c:dPt>
            <c:idx val="7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FA-4D0B-B514-1AB4F7FE63CB}"/>
              </c:ext>
            </c:extLst>
          </c:dPt>
          <c:dPt>
            <c:idx val="8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FA-4D0B-B514-1AB4F7FE63CB}"/>
              </c:ext>
            </c:extLst>
          </c:dPt>
          <c:dPt>
            <c:idx val="9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FA-4D0B-B514-1AB4F7FE63CB}"/>
              </c:ext>
            </c:extLst>
          </c:dPt>
          <c:dPt>
            <c:idx val="10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B10-4F96-B50F-4483F2B14B6C}"/>
              </c:ext>
            </c:extLst>
          </c:dPt>
          <c:dPt>
            <c:idx val="11"/>
            <c:invertIfNegative val="0"/>
            <c:bubble3D val="0"/>
            <c:spPr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B10-4F96-B50F-4483F2B14B6C}"/>
              </c:ext>
            </c:extLst>
          </c:dPt>
          <c:cat>
            <c:strRef>
              <c:f>Sheet1!$A$13:$A$24</c:f>
              <c:strCache>
                <c:ptCount val="12"/>
                <c:pt idx="0">
                  <c:v>Marital Status</c:v>
                </c:pt>
                <c:pt idx="1">
                  <c:v>Employment</c:v>
                </c:pt>
                <c:pt idx="2">
                  <c:v>Location</c:v>
                </c:pt>
                <c:pt idx="3">
                  <c:v>Time Preference for Money</c:v>
                </c:pt>
                <c:pt idx="4">
                  <c:v>Gender</c:v>
                </c:pt>
                <c:pt idx="5">
                  <c:v>Health Coverage</c:v>
                </c:pt>
                <c:pt idx="6">
                  <c:v>Risk Appetite</c:v>
                </c:pt>
                <c:pt idx="7">
                  <c:v>Perceived Barriers to Saving</c:v>
                </c:pt>
                <c:pt idx="8">
                  <c:v>Interest In Saving/Building Wealth</c:v>
                </c:pt>
                <c:pt idx="9">
                  <c:v>Saving Behavior</c:v>
                </c:pt>
                <c:pt idx="10">
                  <c:v>Education</c:v>
                </c:pt>
                <c:pt idx="11">
                  <c:v>Age</c:v>
                </c:pt>
              </c:strCache>
            </c:strRef>
          </c:cat>
          <c:val>
            <c:numRef>
              <c:f>Sheet1!$C$13:$C$24</c:f>
              <c:numCache>
                <c:formatCode>General</c:formatCode>
                <c:ptCount val="12"/>
                <c:pt idx="0">
                  <c:v>1</c:v>
                </c:pt>
                <c:pt idx="1">
                  <c:v>1.2576994208991914</c:v>
                </c:pt>
                <c:pt idx="2">
                  <c:v>1.2970093314065299</c:v>
                </c:pt>
                <c:pt idx="3">
                  <c:v>1.3198698855485866</c:v>
                </c:pt>
                <c:pt idx="4">
                  <c:v>1.3406623368698902</c:v>
                </c:pt>
                <c:pt idx="5">
                  <c:v>1.3697332314374362</c:v>
                </c:pt>
                <c:pt idx="6">
                  <c:v>1.4250958018752937</c:v>
                </c:pt>
                <c:pt idx="7">
                  <c:v>2.96694616236051</c:v>
                </c:pt>
                <c:pt idx="8">
                  <c:v>3.0660507668823458</c:v>
                </c:pt>
                <c:pt idx="9">
                  <c:v>3.1131376993655637</c:v>
                </c:pt>
                <c:pt idx="10">
                  <c:v>4.3937458438819617</c:v>
                </c:pt>
                <c:pt idx="11">
                  <c:v>6.671757903552554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FA-4D0B-B514-1AB4F7FE63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24642896"/>
        <c:axId val="1623503392"/>
      </c:barChart>
      <c:catAx>
        <c:axId val="1624642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3503392"/>
        <c:crosses val="autoZero"/>
        <c:auto val="1"/>
        <c:lblAlgn val="ctr"/>
        <c:lblOffset val="100"/>
        <c:noMultiLvlLbl val="0"/>
      </c:catAx>
      <c:valAx>
        <c:axId val="1623503392"/>
        <c:scaling>
          <c:orientation val="minMax"/>
          <c:max val="7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64289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51D64-800C-49EA-8502-606C0C76D184}" type="datetimeFigureOut">
              <a:rPr lang="en-PH" smtClean="0"/>
              <a:t>22/08/2019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510E9-F9A3-41F4-BE56-83C0E0D202E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3270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86% of households in the Philippines do not have even one member that has a deposit account, that’s according to the 2014 Consumer Finance Survey of the </a:t>
            </a:r>
            <a:r>
              <a:rPr lang="en-PH" dirty="0" err="1"/>
              <a:t>Bangko</a:t>
            </a:r>
            <a:r>
              <a:rPr lang="en-PH" dirty="0"/>
              <a:t> </a:t>
            </a:r>
            <a:r>
              <a:rPr lang="en-PH" dirty="0" err="1"/>
              <a:t>Sentral</a:t>
            </a:r>
            <a:r>
              <a:rPr lang="en-PH" dirty="0"/>
              <a:t> ng </a:t>
            </a:r>
            <a:r>
              <a:rPr lang="en-PH" dirty="0" err="1"/>
              <a:t>Pilipinas</a:t>
            </a:r>
            <a:r>
              <a:rPr lang="en-PH" dirty="0"/>
              <a:t> which surveyed 15,503 households across the country. </a:t>
            </a:r>
          </a:p>
          <a:p>
            <a:r>
              <a:rPr lang="en-PH" dirty="0"/>
              <a:t>93% of these households said they remain unbanked because they just don’t have the extra money.</a:t>
            </a:r>
          </a:p>
          <a:p>
            <a:r>
              <a:rPr lang="en-PH" dirty="0"/>
              <a:t>But what if hypothetically speaking they do have some to spare?</a:t>
            </a:r>
          </a:p>
          <a:p>
            <a:r>
              <a:rPr lang="en-PH" dirty="0"/>
              <a:t>35.7% of them said they would want to save it in a bank or other financial institutions, while 36% of them would keep it in their piggy banks at home.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10E9-F9A3-41F4-BE56-83C0E0D202E3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603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10E9-F9A3-41F4-BE56-83C0E0D202E3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395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10E9-F9A3-41F4-BE56-83C0E0D202E3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961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10E9-F9A3-41F4-BE56-83C0E0D202E3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7191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10E9-F9A3-41F4-BE56-83C0E0D202E3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35985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10E9-F9A3-41F4-BE56-83C0E0D202E3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977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10E9-F9A3-41F4-BE56-83C0E0D202E3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7965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10E9-F9A3-41F4-BE56-83C0E0D202E3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528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10E9-F9A3-41F4-BE56-83C0E0D202E3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83423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10E9-F9A3-41F4-BE56-83C0E0D202E3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897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74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0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1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5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4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5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9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9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9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6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5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900B1-F5E6-42E2-A12F-2F30F40842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7861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ash Currency" panose="02000500000000000000" pitchFamily="2" charset="0"/>
              </a:rPr>
              <a:t>In Banks We Trust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1015"/>
            <a:ext cx="9144000" cy="118382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  <a:cs typeface="Segoe UI" panose="020B0502040204020203" pitchFamily="34" charset="0"/>
              </a:rPr>
              <a:t>Predicting the Propensity to Avail </a:t>
            </a:r>
          </a:p>
          <a:p>
            <a:r>
              <a:rPr 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  <a:cs typeface="Segoe UI" panose="020B0502040204020203" pitchFamily="34" charset="0"/>
              </a:rPr>
              <a:t>Formal Financial Services in the Philippines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08B5D3B-3FF9-4AF7-9570-6B7950F1636B}"/>
              </a:ext>
            </a:extLst>
          </p:cNvPr>
          <p:cNvSpPr txBox="1">
            <a:spLocks/>
          </p:cNvSpPr>
          <p:nvPr/>
        </p:nvSpPr>
        <p:spPr>
          <a:xfrm>
            <a:off x="1524000" y="5907314"/>
            <a:ext cx="9144000" cy="5370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Abadi" panose="020B0604020202020204" pitchFamily="34" charset="0"/>
                <a:cs typeface="Segoe UI" panose="020B0502040204020203" pitchFamily="34" charset="0"/>
              </a:rPr>
              <a:t>AIM MSDS 2020 Machine Learning Project</a:t>
            </a:r>
          </a:p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Abadi" panose="020B0604020202020204" pitchFamily="34" charset="0"/>
                <a:cs typeface="Segoe UI" panose="020B0502040204020203" pitchFamily="34" charset="0"/>
              </a:rPr>
              <a:t>Reyes, Rivero, 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badi" panose="020B0604020202020204" pitchFamily="34" charset="0"/>
                <a:cs typeface="Segoe UI" panose="020B0502040204020203" pitchFamily="34" charset="0"/>
              </a:rPr>
              <a:t>Salvano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Abadi" panose="020B0604020202020204" pitchFamily="34" charset="0"/>
                <a:cs typeface="Segoe UI" panose="020B0502040204020203" pitchFamily="34" charset="0"/>
              </a:rPr>
              <a:t>, Srivastava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107C0D-9D29-4E45-9606-F513163BF5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99358-3D2A-49BE-8B84-9CCC09AF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0979" y="831318"/>
            <a:ext cx="4343399" cy="853113"/>
          </a:xfrm>
        </p:spPr>
        <p:txBody>
          <a:bodyPr>
            <a:noAutofit/>
          </a:bodyPr>
          <a:lstStyle/>
          <a:p>
            <a:pPr algn="r"/>
            <a:r>
              <a:rPr lang="en-PH" sz="2000" dirty="0">
                <a:solidFill>
                  <a:schemeClr val="tx1">
                    <a:lumMod val="75000"/>
                  </a:schemeClr>
                </a:solidFill>
                <a:latin typeface="Cash Currency" panose="02000500000000000000" pitchFamily="2" charset="0"/>
              </a:rPr>
              <a:t>Importance of Predictors</a:t>
            </a:r>
            <a:br>
              <a:rPr lang="en-PH" sz="2000" dirty="0">
                <a:solidFill>
                  <a:schemeClr val="tx1">
                    <a:lumMod val="75000"/>
                  </a:schemeClr>
                </a:solidFill>
                <a:latin typeface="Cash Currency" panose="02000500000000000000" pitchFamily="2" charset="0"/>
              </a:rPr>
            </a:br>
            <a:r>
              <a:rPr lang="en-PH" sz="2000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Relative to weakest Predictor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09F5950-2E56-43EB-943C-F8F0A02FD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8040214"/>
              </p:ext>
            </p:extLst>
          </p:nvPr>
        </p:nvGraphicFramePr>
        <p:xfrm>
          <a:off x="8177463" y="1720516"/>
          <a:ext cx="3597442" cy="4559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044C98-901C-4C91-874C-0CC603ECC2ED}"/>
              </a:ext>
            </a:extLst>
          </p:cNvPr>
          <p:cNvSpPr txBox="1"/>
          <p:nvPr/>
        </p:nvSpPr>
        <p:spPr>
          <a:xfrm>
            <a:off x="4807898" y="1758553"/>
            <a:ext cx="3465821" cy="4067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rgbClr val="00B0F0"/>
                </a:solidFill>
                <a:latin typeface="Abadi Extra Light" panose="020B0204020104020204" pitchFamily="34" charset="0"/>
              </a:rPr>
              <a:t>Age</a:t>
            </a:r>
          </a:p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rgbClr val="00B0F0"/>
                </a:solidFill>
                <a:latin typeface="Abadi Extra Light" panose="020B0204020104020204" pitchFamily="34" charset="0"/>
              </a:rPr>
              <a:t>Educational Attainment</a:t>
            </a:r>
          </a:p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Saving Behavior</a:t>
            </a:r>
          </a:p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Interest in Saving/Building Wealth</a:t>
            </a:r>
          </a:p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Perceived Barriers to Saving</a:t>
            </a:r>
          </a:p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Risk Appetite</a:t>
            </a:r>
          </a:p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Health Coverage</a:t>
            </a:r>
          </a:p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Gender</a:t>
            </a:r>
          </a:p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Time Preference for Money</a:t>
            </a:r>
          </a:p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Location</a:t>
            </a:r>
          </a:p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Employment Type</a:t>
            </a:r>
          </a:p>
          <a:p>
            <a:pPr algn="r">
              <a:spcAft>
                <a:spcPts val="200"/>
              </a:spcAft>
            </a:pPr>
            <a:r>
              <a:rPr lang="en-PH" sz="2000" b="1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Marital Status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9C19D0-2CF7-4E36-BD13-D67F66ED3A28}"/>
              </a:ext>
            </a:extLst>
          </p:cNvPr>
          <p:cNvSpPr txBox="1">
            <a:spLocks/>
          </p:cNvSpPr>
          <p:nvPr/>
        </p:nvSpPr>
        <p:spPr>
          <a:xfrm>
            <a:off x="617622" y="1031666"/>
            <a:ext cx="6356682" cy="2063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PH" sz="3600" dirty="0">
                <a:solidFill>
                  <a:srgbClr val="66CCFF"/>
                </a:solidFill>
                <a:latin typeface="Cash Currency" panose="02000500000000000000" pitchFamily="2" charset="0"/>
              </a:rPr>
              <a:t>Age &amp; </a:t>
            </a:r>
          </a:p>
          <a:p>
            <a:r>
              <a:rPr lang="en-PH" sz="3600" dirty="0">
                <a:solidFill>
                  <a:srgbClr val="66CCFF"/>
                </a:solidFill>
                <a:latin typeface="Cash Currency" panose="02000500000000000000" pitchFamily="2" charset="0"/>
              </a:rPr>
              <a:t>Educational</a:t>
            </a:r>
          </a:p>
          <a:p>
            <a:r>
              <a:rPr lang="en-PH" sz="3600" dirty="0">
                <a:solidFill>
                  <a:srgbClr val="66CCFF"/>
                </a:solidFill>
                <a:latin typeface="Cash Currency" panose="02000500000000000000" pitchFamily="2" charset="0"/>
              </a:rPr>
              <a:t>Attainment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8DA16A-5DEB-4B1A-9DB0-F338089F1D4B}"/>
              </a:ext>
            </a:extLst>
          </p:cNvPr>
          <p:cNvSpPr txBox="1">
            <a:spLocks/>
          </p:cNvSpPr>
          <p:nvPr/>
        </p:nvSpPr>
        <p:spPr>
          <a:xfrm>
            <a:off x="617622" y="3240135"/>
            <a:ext cx="3597442" cy="8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are the top predictors of tendency to bank</a:t>
            </a:r>
          </a:p>
        </p:txBody>
      </p:sp>
    </p:spTree>
    <p:extLst>
      <p:ext uri="{BB962C8B-B14F-4D97-AF65-F5344CB8AC3E}">
        <p14:creationId xmlns:p14="http://schemas.microsoft.com/office/powerpoint/2010/main" val="356782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107C0D-9D29-4E45-9606-F513163BF5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9C19D0-2CF7-4E36-BD13-D67F66ED3A28}"/>
              </a:ext>
            </a:extLst>
          </p:cNvPr>
          <p:cNvSpPr txBox="1">
            <a:spLocks/>
          </p:cNvSpPr>
          <p:nvPr/>
        </p:nvSpPr>
        <p:spPr>
          <a:xfrm>
            <a:off x="617622" y="1031666"/>
            <a:ext cx="6356682" cy="2063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PH" sz="3600" dirty="0">
                <a:solidFill>
                  <a:srgbClr val="66CCFF"/>
                </a:solidFill>
                <a:latin typeface="Cash Currency" panose="02000500000000000000" pitchFamily="2" charset="0"/>
              </a:rPr>
              <a:t>Age &amp; </a:t>
            </a:r>
          </a:p>
          <a:p>
            <a:r>
              <a:rPr lang="en-PH" sz="3600" dirty="0">
                <a:solidFill>
                  <a:srgbClr val="66CCFF"/>
                </a:solidFill>
                <a:latin typeface="Cash Currency" panose="02000500000000000000" pitchFamily="2" charset="0"/>
              </a:rPr>
              <a:t>Educational</a:t>
            </a:r>
          </a:p>
          <a:p>
            <a:r>
              <a:rPr lang="en-PH" sz="3600" dirty="0">
                <a:solidFill>
                  <a:srgbClr val="66CCFF"/>
                </a:solidFill>
                <a:latin typeface="Cash Currency" panose="02000500000000000000" pitchFamily="2" charset="0"/>
              </a:rPr>
              <a:t>Attainment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8DA16A-5DEB-4B1A-9DB0-F338089F1D4B}"/>
              </a:ext>
            </a:extLst>
          </p:cNvPr>
          <p:cNvSpPr txBox="1">
            <a:spLocks/>
          </p:cNvSpPr>
          <p:nvPr/>
        </p:nvSpPr>
        <p:spPr>
          <a:xfrm>
            <a:off x="617622" y="3240135"/>
            <a:ext cx="3597442" cy="8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are the top predictors of tendency to bank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41C5AF7-3C36-4FAD-87E7-5918943334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699687"/>
              </p:ext>
            </p:extLst>
          </p:nvPr>
        </p:nvGraphicFramePr>
        <p:xfrm>
          <a:off x="5803233" y="1614430"/>
          <a:ext cx="5821026" cy="4372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53DFFE09-F9D8-4C0A-A2F5-05FD0B38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768" y="837898"/>
            <a:ext cx="4908884" cy="853113"/>
          </a:xfrm>
        </p:spPr>
        <p:txBody>
          <a:bodyPr>
            <a:noAutofit/>
          </a:bodyPr>
          <a:lstStyle/>
          <a:p>
            <a:pPr algn="r"/>
            <a:r>
              <a:rPr lang="en-PH" sz="2000" dirty="0">
                <a:solidFill>
                  <a:schemeClr val="tx1">
                    <a:lumMod val="75000"/>
                  </a:schemeClr>
                </a:solidFill>
                <a:latin typeface="Cash Currency" panose="02000500000000000000" pitchFamily="2" charset="0"/>
              </a:rPr>
              <a:t>Propensity to Save in Banks</a:t>
            </a:r>
            <a:br>
              <a:rPr lang="en-PH" sz="2000" dirty="0">
                <a:solidFill>
                  <a:schemeClr val="tx1">
                    <a:lumMod val="75000"/>
                  </a:schemeClr>
                </a:solidFill>
                <a:latin typeface="Cash Currency" panose="02000500000000000000" pitchFamily="2" charset="0"/>
              </a:rPr>
            </a:br>
            <a:r>
              <a:rPr lang="en-PH" sz="2000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By Age</a:t>
            </a:r>
          </a:p>
        </p:txBody>
      </p:sp>
    </p:spTree>
    <p:extLst>
      <p:ext uri="{BB962C8B-B14F-4D97-AF65-F5344CB8AC3E}">
        <p14:creationId xmlns:p14="http://schemas.microsoft.com/office/powerpoint/2010/main" val="210732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107C0D-9D29-4E45-9606-F513163BF5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9C19D0-2CF7-4E36-BD13-D67F66ED3A28}"/>
              </a:ext>
            </a:extLst>
          </p:cNvPr>
          <p:cNvSpPr txBox="1">
            <a:spLocks/>
          </p:cNvSpPr>
          <p:nvPr/>
        </p:nvSpPr>
        <p:spPr>
          <a:xfrm>
            <a:off x="617622" y="1031666"/>
            <a:ext cx="6356682" cy="2063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PH" sz="3600" dirty="0">
                <a:solidFill>
                  <a:srgbClr val="66CCFF"/>
                </a:solidFill>
                <a:latin typeface="Cash Currency" panose="02000500000000000000" pitchFamily="2" charset="0"/>
              </a:rPr>
              <a:t>Age &amp; </a:t>
            </a:r>
          </a:p>
          <a:p>
            <a:r>
              <a:rPr lang="en-PH" sz="3600" dirty="0">
                <a:solidFill>
                  <a:srgbClr val="66CCFF"/>
                </a:solidFill>
                <a:latin typeface="Cash Currency" panose="02000500000000000000" pitchFamily="2" charset="0"/>
              </a:rPr>
              <a:t>Educational</a:t>
            </a:r>
          </a:p>
          <a:p>
            <a:r>
              <a:rPr lang="en-PH" sz="3600" dirty="0">
                <a:solidFill>
                  <a:srgbClr val="66CCFF"/>
                </a:solidFill>
                <a:latin typeface="Cash Currency" panose="02000500000000000000" pitchFamily="2" charset="0"/>
              </a:rPr>
              <a:t>Attainment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8DA16A-5DEB-4B1A-9DB0-F338089F1D4B}"/>
              </a:ext>
            </a:extLst>
          </p:cNvPr>
          <p:cNvSpPr txBox="1">
            <a:spLocks/>
          </p:cNvSpPr>
          <p:nvPr/>
        </p:nvSpPr>
        <p:spPr>
          <a:xfrm>
            <a:off x="617622" y="3240135"/>
            <a:ext cx="3597442" cy="8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are the top predictors of tendency to bank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DFFE09-F9D8-4C0A-A2F5-05FD0B38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768" y="837898"/>
            <a:ext cx="4908884" cy="853113"/>
          </a:xfrm>
        </p:spPr>
        <p:txBody>
          <a:bodyPr>
            <a:noAutofit/>
          </a:bodyPr>
          <a:lstStyle/>
          <a:p>
            <a:pPr algn="r"/>
            <a:r>
              <a:rPr lang="en-PH" sz="2000" dirty="0">
                <a:solidFill>
                  <a:schemeClr val="tx1">
                    <a:lumMod val="75000"/>
                  </a:schemeClr>
                </a:solidFill>
                <a:latin typeface="Cash Currency" panose="02000500000000000000" pitchFamily="2" charset="0"/>
              </a:rPr>
              <a:t>Propensity to Save in Banks</a:t>
            </a:r>
            <a:br>
              <a:rPr lang="en-PH" sz="2000" dirty="0">
                <a:solidFill>
                  <a:schemeClr val="tx1">
                    <a:lumMod val="75000"/>
                  </a:schemeClr>
                </a:solidFill>
                <a:latin typeface="Cash Currency" panose="02000500000000000000" pitchFamily="2" charset="0"/>
              </a:rPr>
            </a:br>
            <a:r>
              <a:rPr lang="en-PH" sz="2000" dirty="0">
                <a:solidFill>
                  <a:schemeClr val="tx1">
                    <a:lumMod val="75000"/>
                  </a:schemeClr>
                </a:solidFill>
                <a:latin typeface="Abadi Extra Light" panose="020B0204020104020204" pitchFamily="34" charset="0"/>
              </a:rPr>
              <a:t>By Educational Attainment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E2F32-4E9D-4CE4-8E1E-E3D7D121A6AA}"/>
              </a:ext>
            </a:extLst>
          </p:cNvPr>
          <p:cNvGrpSpPr/>
          <p:nvPr/>
        </p:nvGrpSpPr>
        <p:grpSpPr>
          <a:xfrm>
            <a:off x="5708730" y="1943171"/>
            <a:ext cx="6070178" cy="4214563"/>
            <a:chOff x="5708730" y="1943171"/>
            <a:chExt cx="6070178" cy="4214563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B4DCB3AA-8180-478F-AA02-617A48354F1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34506120"/>
                </p:ext>
              </p:extLst>
            </p:nvPr>
          </p:nvGraphicFramePr>
          <p:xfrm>
            <a:off x="5708730" y="1943171"/>
            <a:ext cx="5468604" cy="42145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176E3F-88E0-4D8B-8749-0E1F0BCC0890}"/>
                </a:ext>
              </a:extLst>
            </p:cNvPr>
            <p:cNvSpPr txBox="1"/>
            <p:nvPr/>
          </p:nvSpPr>
          <p:spPr>
            <a:xfrm>
              <a:off x="10864508" y="3465677"/>
              <a:ext cx="914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600" dirty="0">
                  <a:latin typeface="Abadi Extra Light" panose="020B0204020104020204" pitchFamily="34" charset="0"/>
                </a:rPr>
                <a:t>Post-grad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71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107C0D-9D29-4E45-9606-F513163BF5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EEEEDB-8C7B-4A49-BE55-71492787C105}"/>
              </a:ext>
            </a:extLst>
          </p:cNvPr>
          <p:cNvSpPr txBox="1">
            <a:spLocks/>
          </p:cNvSpPr>
          <p:nvPr/>
        </p:nvSpPr>
        <p:spPr>
          <a:xfrm>
            <a:off x="639499" y="703002"/>
            <a:ext cx="4314600" cy="1387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>
                <a:solidFill>
                  <a:srgbClr val="00B050"/>
                </a:solidFill>
                <a:latin typeface="Cash Currency" panose="02000500000000000000" pitchFamily="2" charset="0"/>
              </a:rPr>
              <a:t>Financial </a:t>
            </a:r>
          </a:p>
          <a:p>
            <a:r>
              <a:rPr lang="en-PH" dirty="0">
                <a:solidFill>
                  <a:srgbClr val="00B050"/>
                </a:solidFill>
                <a:latin typeface="Cash Currency" panose="02000500000000000000" pitchFamily="2" charset="0"/>
              </a:rPr>
              <a:t>Attitudes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A0BD1C-AA37-41C6-99F6-CFCE6124513A}"/>
              </a:ext>
            </a:extLst>
          </p:cNvPr>
          <p:cNvGrpSpPr/>
          <p:nvPr/>
        </p:nvGrpSpPr>
        <p:grpSpPr>
          <a:xfrm>
            <a:off x="4807898" y="831318"/>
            <a:ext cx="6967007" cy="5449156"/>
            <a:chOff x="4807898" y="831318"/>
            <a:chExt cx="6967007" cy="544915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A09F5950-2E56-43EB-943C-F8F0A02FDD6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49748491"/>
                </p:ext>
              </p:extLst>
            </p:nvPr>
          </p:nvGraphicFramePr>
          <p:xfrm>
            <a:off x="8177463" y="1720516"/>
            <a:ext cx="3597442" cy="45599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044C98-901C-4C91-874C-0CC603ECC2ED}"/>
                </a:ext>
              </a:extLst>
            </p:cNvPr>
            <p:cNvSpPr txBox="1"/>
            <p:nvPr/>
          </p:nvSpPr>
          <p:spPr>
            <a:xfrm>
              <a:off x="4807898" y="1758553"/>
              <a:ext cx="3465821" cy="406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chemeClr val="tx1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Age</a:t>
              </a:r>
            </a:p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chemeClr val="tx1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Educational Attainment</a:t>
              </a:r>
            </a:p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rgbClr val="00B050"/>
                  </a:solidFill>
                  <a:latin typeface="Abadi Extra Light" panose="020B0204020104020204" pitchFamily="34" charset="0"/>
                </a:rPr>
                <a:t>Saving Behavior</a:t>
              </a:r>
            </a:p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rgbClr val="00B050"/>
                  </a:solidFill>
                  <a:latin typeface="Abadi Extra Light" panose="020B0204020104020204" pitchFamily="34" charset="0"/>
                </a:rPr>
                <a:t>Interest in Saving/Building Wealth</a:t>
              </a:r>
            </a:p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rgbClr val="00B050"/>
                  </a:solidFill>
                  <a:latin typeface="Abadi Extra Light" panose="020B0204020104020204" pitchFamily="34" charset="0"/>
                </a:rPr>
                <a:t>Perceived Barriers to Saving</a:t>
              </a:r>
            </a:p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rgbClr val="00B050"/>
                  </a:solidFill>
                  <a:latin typeface="Abadi Extra Light" panose="020B0204020104020204" pitchFamily="34" charset="0"/>
                </a:rPr>
                <a:t>Risk Appetite</a:t>
              </a:r>
            </a:p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chemeClr val="tx1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Health Coverage</a:t>
              </a:r>
            </a:p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chemeClr val="tx1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Gender</a:t>
              </a:r>
            </a:p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rgbClr val="00B050"/>
                  </a:solidFill>
                  <a:latin typeface="Abadi Extra Light" panose="020B0204020104020204" pitchFamily="34" charset="0"/>
                </a:rPr>
                <a:t>Time Preference for Money</a:t>
              </a:r>
            </a:p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chemeClr val="tx1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Location</a:t>
              </a:r>
            </a:p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chemeClr val="tx1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Employment Type</a:t>
              </a:r>
            </a:p>
            <a:p>
              <a:pPr algn="r">
                <a:spcAft>
                  <a:spcPts val="200"/>
                </a:spcAft>
              </a:pPr>
              <a:r>
                <a:rPr lang="en-PH" sz="2000" b="1" dirty="0">
                  <a:solidFill>
                    <a:schemeClr val="tx1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Marital Status</a:t>
              </a: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49EA47A-2A50-4F25-84E4-2A8F3A8B1911}"/>
                </a:ext>
              </a:extLst>
            </p:cNvPr>
            <p:cNvSpPr txBox="1">
              <a:spLocks/>
            </p:cNvSpPr>
            <p:nvPr/>
          </p:nvSpPr>
          <p:spPr>
            <a:xfrm>
              <a:off x="7230979" y="831318"/>
              <a:ext cx="4343399" cy="8531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PH" sz="2000" dirty="0">
                  <a:solidFill>
                    <a:schemeClr val="tx1">
                      <a:lumMod val="75000"/>
                    </a:schemeClr>
                  </a:solidFill>
                  <a:latin typeface="Cash Currency" panose="02000500000000000000" pitchFamily="2" charset="0"/>
                </a:rPr>
                <a:t>Importance of Predictors</a:t>
              </a:r>
              <a:br>
                <a:rPr lang="en-PH" sz="2000" dirty="0">
                  <a:solidFill>
                    <a:schemeClr val="tx1">
                      <a:lumMod val="75000"/>
                    </a:schemeClr>
                  </a:solidFill>
                  <a:latin typeface="Cash Currency" panose="02000500000000000000" pitchFamily="2" charset="0"/>
                </a:rPr>
              </a:br>
              <a:r>
                <a:rPr lang="en-PH" sz="2000" dirty="0">
                  <a:solidFill>
                    <a:schemeClr val="tx1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Relative to weakest Predictor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264816E-D1AB-4CB8-BA7C-476D6B7CCCF1}"/>
              </a:ext>
            </a:extLst>
          </p:cNvPr>
          <p:cNvSpPr txBox="1">
            <a:spLocks/>
          </p:cNvSpPr>
          <p:nvPr/>
        </p:nvSpPr>
        <p:spPr>
          <a:xfrm>
            <a:off x="639499" y="2264537"/>
            <a:ext cx="3597442" cy="945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alone could  predict tendency to bank by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DB447-A588-4B1E-95DB-48D5BE5E7007}"/>
              </a:ext>
            </a:extLst>
          </p:cNvPr>
          <p:cNvSpPr txBox="1"/>
          <p:nvPr/>
        </p:nvSpPr>
        <p:spPr>
          <a:xfrm>
            <a:off x="639499" y="3514504"/>
            <a:ext cx="406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61.5</a:t>
            </a:r>
            <a:r>
              <a:rPr lang="en-PH" sz="4400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% accuracy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41C939F-D297-4587-BFFC-13077AEA0B35}"/>
              </a:ext>
            </a:extLst>
          </p:cNvPr>
          <p:cNvSpPr txBox="1">
            <a:spLocks/>
          </p:cNvSpPr>
          <p:nvPr/>
        </p:nvSpPr>
        <p:spPr>
          <a:xfrm>
            <a:off x="639499" y="4861324"/>
            <a:ext cx="4207595" cy="945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000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higher than </a:t>
            </a:r>
            <a:r>
              <a:rPr lang="en-PH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55% </a:t>
            </a:r>
            <a:r>
              <a:rPr lang="en-PH" sz="2000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accuracy from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PH" sz="2000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using age and education only</a:t>
            </a:r>
          </a:p>
        </p:txBody>
      </p:sp>
    </p:spTree>
    <p:extLst>
      <p:ext uri="{BB962C8B-B14F-4D97-AF65-F5344CB8AC3E}">
        <p14:creationId xmlns:p14="http://schemas.microsoft.com/office/powerpoint/2010/main" val="194255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7105D68-D6E0-4903-B6A4-6A623EF174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BD1AF-A0F5-4B82-B8BC-6D3C9365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077"/>
            <a:ext cx="10515600" cy="1325563"/>
          </a:xfrm>
        </p:spPr>
        <p:txBody>
          <a:bodyPr/>
          <a:lstStyle/>
          <a:p>
            <a:pPr algn="ctr"/>
            <a:r>
              <a:rPr lang="en-PH" dirty="0">
                <a:solidFill>
                  <a:schemeClr val="accent6">
                    <a:lumMod val="20000"/>
                    <a:lumOff val="80000"/>
                  </a:schemeClr>
                </a:solidFill>
                <a:latin typeface="Cash Currency"/>
              </a:rPr>
              <a:t>Top Financial Behaviors 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3561A2-127E-4CC9-86D7-DC9177764374}"/>
              </a:ext>
            </a:extLst>
          </p:cNvPr>
          <p:cNvSpPr txBox="1">
            <a:spLocks/>
          </p:cNvSpPr>
          <p:nvPr/>
        </p:nvSpPr>
        <p:spPr>
          <a:xfrm>
            <a:off x="1095059" y="4228043"/>
            <a:ext cx="2983364" cy="8482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287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7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Abadi Extra Light" panose="020B0204020104020204" pitchFamily="34" charset="0"/>
              </a:rPr>
              <a:t>Confidence to</a:t>
            </a:r>
          </a:p>
          <a:p>
            <a:r>
              <a:rPr lang="en-PH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sh Currency" panose="02000500000000000000" pitchFamily="2" charset="0"/>
              </a:rPr>
              <a:t>Grow Wealth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A428893-FAB1-47D9-818D-D080197D5F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156" y="2446368"/>
            <a:ext cx="1446154" cy="144615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254B33D-9227-4BEE-8801-5324704EB79B}"/>
              </a:ext>
            </a:extLst>
          </p:cNvPr>
          <p:cNvSpPr txBox="1">
            <a:spLocks/>
          </p:cNvSpPr>
          <p:nvPr/>
        </p:nvSpPr>
        <p:spPr>
          <a:xfrm>
            <a:off x="4254816" y="4228043"/>
            <a:ext cx="3586835" cy="8482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287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7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Abadi Extra Light" panose="020B0204020104020204" pitchFamily="34" charset="0"/>
              </a:rPr>
              <a:t>Resistance to Materialistic</a:t>
            </a:r>
          </a:p>
          <a:p>
            <a:r>
              <a:rPr lang="en-PH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sh Currency" panose="02000500000000000000" pitchFamily="2" charset="0"/>
              </a:rPr>
              <a:t>Peer Pressure</a:t>
            </a:r>
          </a:p>
        </p:txBody>
      </p:sp>
      <p:pic>
        <p:nvPicPr>
          <p:cNvPr id="21" name="Graphic 20" descr="Plant">
            <a:extLst>
              <a:ext uri="{FF2B5EF4-FFF2-40B4-BE49-F238E27FC236}">
                <a16:creationId xmlns:a16="http://schemas.microsoft.com/office/drawing/2014/main" id="{C6CE18A7-187B-40AF-86A9-4B538BB76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9700" y="2403127"/>
            <a:ext cx="1574082" cy="15740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8A8013-01AC-441C-9DE2-A0D501C99D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31" y="2367971"/>
            <a:ext cx="1758408" cy="17584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4B96B6-89C4-4D0F-A185-5CD558F3E3C1}"/>
              </a:ext>
            </a:extLst>
          </p:cNvPr>
          <p:cNvGrpSpPr/>
          <p:nvPr/>
        </p:nvGrpSpPr>
        <p:grpSpPr>
          <a:xfrm>
            <a:off x="7402710" y="3792100"/>
            <a:ext cx="4157889" cy="1308979"/>
            <a:chOff x="3388124" y="5429310"/>
            <a:chExt cx="4132479" cy="1214630"/>
          </a:xfrm>
        </p:grpSpPr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AECAA632-4D19-4AFA-87D1-8218AC1AA1EA}"/>
                </a:ext>
              </a:extLst>
            </p:cNvPr>
            <p:cNvSpPr txBox="1">
              <a:spLocks/>
            </p:cNvSpPr>
            <p:nvPr/>
          </p:nvSpPr>
          <p:spPr>
            <a:xfrm>
              <a:off x="3388124" y="5795658"/>
              <a:ext cx="4104291" cy="84828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10287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75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PH" sz="2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Cash Currency" panose="02000500000000000000" pitchFamily="2" charset="0"/>
                </a:rPr>
                <a:t> </a:t>
              </a:r>
            </a:p>
            <a:p>
              <a:r>
                <a:rPr lang="en-PH" sz="2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Cash Currency" panose="02000500000000000000" pitchFamily="2" charset="0"/>
                </a:rPr>
                <a:t>Discipline</a:t>
              </a: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AF183555-64B5-4DBD-9800-EC55FE7EBE34}"/>
                </a:ext>
              </a:extLst>
            </p:cNvPr>
            <p:cNvSpPr txBox="1">
              <a:spLocks/>
            </p:cNvSpPr>
            <p:nvPr/>
          </p:nvSpPr>
          <p:spPr>
            <a:xfrm>
              <a:off x="3416312" y="5429310"/>
              <a:ext cx="4104291" cy="84828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10287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75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PH" sz="2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badi Extra Light" panose="020B0204020104020204" pitchFamily="34" charset="0"/>
                </a:rPr>
                <a:t>Budgeting</a:t>
              </a:r>
              <a:r>
                <a:rPr lang="en-PH" sz="2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Cash Currency" panose="02000500000000000000" pitchFamily="2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69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107C0D-9D29-4E45-9606-F513163BF5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Graphic 7" descr="Money">
            <a:extLst>
              <a:ext uri="{FF2B5EF4-FFF2-40B4-BE49-F238E27FC236}">
                <a16:creationId xmlns:a16="http://schemas.microsoft.com/office/drawing/2014/main" id="{40E14B4B-BA48-470A-B61C-084BAD44D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4613" y="959906"/>
            <a:ext cx="2578768" cy="25787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1CF3144-E713-461D-8B48-427965AE878B}"/>
              </a:ext>
            </a:extLst>
          </p:cNvPr>
          <p:cNvSpPr txBox="1">
            <a:spLocks/>
          </p:cNvSpPr>
          <p:nvPr/>
        </p:nvSpPr>
        <p:spPr>
          <a:xfrm>
            <a:off x="3943105" y="1566481"/>
            <a:ext cx="6737684" cy="1827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3200" dirty="0">
                <a:latin typeface="Cash Currency" panose="02000500000000000000" pitchFamily="2" charset="0"/>
              </a:rPr>
              <a:t>Surplus Cash</a:t>
            </a:r>
            <a:br>
              <a:rPr lang="en-PH" sz="3200" dirty="0">
                <a:latin typeface="Cash Currency" panose="02000500000000000000" pitchFamily="2" charset="0"/>
              </a:rPr>
            </a:br>
            <a:r>
              <a:rPr lang="en-PH" sz="2800" dirty="0">
                <a:latin typeface="Abadi Extra Light" panose="020B0204020104020204" pitchFamily="34" charset="0"/>
              </a:rPr>
              <a:t>alone is an inadequate reason</a:t>
            </a:r>
          </a:p>
          <a:p>
            <a:r>
              <a:rPr lang="en-PH" sz="2800" dirty="0">
                <a:latin typeface="Abadi Extra Light" panose="020B0204020104020204" pitchFamily="34" charset="0"/>
              </a:rPr>
              <a:t>to open an account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4DAE855-77A1-4784-9957-CE46E677581E}"/>
              </a:ext>
            </a:extLst>
          </p:cNvPr>
          <p:cNvSpPr txBox="1">
            <a:spLocks/>
          </p:cNvSpPr>
          <p:nvPr/>
        </p:nvSpPr>
        <p:spPr>
          <a:xfrm>
            <a:off x="-195660" y="3851265"/>
            <a:ext cx="5354053" cy="1827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3200" dirty="0">
                <a:latin typeface="Cash Currency" panose="02000500000000000000" pitchFamily="2" charset="0"/>
              </a:rPr>
              <a:t>Inclined to</a:t>
            </a:r>
          </a:p>
          <a:p>
            <a:pPr algn="r"/>
            <a:r>
              <a:rPr lang="en-PH" sz="3200" dirty="0">
                <a:latin typeface="Cash Currency" panose="02000500000000000000" pitchFamily="2" charset="0"/>
              </a:rPr>
              <a:t>Open Accounts</a:t>
            </a:r>
            <a:endParaRPr lang="en-PH" sz="3200" dirty="0">
              <a:latin typeface="Abadi Extra Light" panose="020B0204020104020204" pitchFamily="34" charset="0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D6AA1854-FE64-49C7-B09B-F3BB568798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310" y="3797099"/>
            <a:ext cx="1231427" cy="1231427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77AE2C49-CEE4-419E-A58E-77CC9530E5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79" y="3805151"/>
            <a:ext cx="1370848" cy="1370848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DB6A736E-C9AA-4F48-91E2-42CDF32EDE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67" y="3657678"/>
            <a:ext cx="1370848" cy="13708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E3DAE5-6E56-4CCC-8669-12F55D620B95}"/>
              </a:ext>
            </a:extLst>
          </p:cNvPr>
          <p:cNvSpPr/>
          <p:nvPr/>
        </p:nvSpPr>
        <p:spPr>
          <a:xfrm>
            <a:off x="5906781" y="5235409"/>
            <a:ext cx="1231427" cy="443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PH" dirty="0">
                <a:latin typeface="Cash Currency" panose="02000500000000000000" pitchFamily="2" charset="0"/>
              </a:rPr>
              <a:t>Young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5B6841-36E7-497D-B48B-6D891B21A5E2}"/>
              </a:ext>
            </a:extLst>
          </p:cNvPr>
          <p:cNvSpPr/>
          <p:nvPr/>
        </p:nvSpPr>
        <p:spPr>
          <a:xfrm>
            <a:off x="7638301" y="5235408"/>
            <a:ext cx="1539204" cy="443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PH" dirty="0">
                <a:latin typeface="Cash Currency" panose="02000500000000000000" pitchFamily="2" charset="0"/>
              </a:rPr>
              <a:t>Educated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B8C8A5-86D9-4191-AF34-4167CC27F1E3}"/>
              </a:ext>
            </a:extLst>
          </p:cNvPr>
          <p:cNvSpPr/>
          <p:nvPr/>
        </p:nvSpPr>
        <p:spPr>
          <a:xfrm>
            <a:off x="9293129" y="5193570"/>
            <a:ext cx="227882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PH" dirty="0">
                <a:latin typeface="Cash Currency" panose="02000500000000000000" pitchFamily="2" charset="0"/>
              </a:rPr>
              <a:t>Committed </a:t>
            </a:r>
          </a:p>
          <a:p>
            <a:pPr algn="ctr"/>
            <a:r>
              <a:rPr lang="en-PH" dirty="0">
                <a:latin typeface="Abadi Extra Light" panose="020B0204020104020204" pitchFamily="34" charset="0"/>
              </a:rPr>
              <a:t>TO FINANCIAL GOALS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37CD65-0242-444A-BDC1-F5C1DB0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669364"/>
          </a:xfrm>
        </p:spPr>
        <p:txBody>
          <a:bodyPr>
            <a:normAutofit/>
          </a:bodyPr>
          <a:lstStyle/>
          <a:p>
            <a:pPr algn="ctr"/>
            <a:r>
              <a:rPr lang="en-PH" sz="4000" dirty="0">
                <a:latin typeface="Cash Currency" panose="02000500000000000000" pitchFamily="2" charset="0"/>
                <a:cs typeface="Calibri Light"/>
              </a:rPr>
              <a:t>Summary</a:t>
            </a:r>
            <a:endParaRPr lang="en-PH" sz="4000" dirty="0">
              <a:latin typeface="Cash Currency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1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107C0D-9D29-4E45-9606-F513163BF5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8F2EA1-8378-4E78-82AE-F785CF23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4"/>
            <a:ext cx="10515600" cy="1325563"/>
          </a:xfrm>
        </p:spPr>
        <p:txBody>
          <a:bodyPr/>
          <a:lstStyle/>
          <a:p>
            <a:pPr algn="ctr"/>
            <a:r>
              <a:rPr lang="en-PH" dirty="0">
                <a:latin typeface="Cash Currency" panose="02000500000000000000" pitchFamily="2" charset="0"/>
                <a:cs typeface="Calibri Light"/>
              </a:rPr>
              <a:t>What Can We Do?</a:t>
            </a:r>
            <a:endParaRPr lang="en-PH" dirty="0">
              <a:latin typeface="Cash Currency" panose="02000500000000000000" pitchFamily="2" charset="0"/>
            </a:endParaRPr>
          </a:p>
        </p:txBody>
      </p:sp>
      <p:pic>
        <p:nvPicPr>
          <p:cNvPr id="3" name="Graphic 2" descr="Child with balloon">
            <a:extLst>
              <a:ext uri="{FF2B5EF4-FFF2-40B4-BE49-F238E27FC236}">
                <a16:creationId xmlns:a16="http://schemas.microsoft.com/office/drawing/2014/main" id="{5A9E33AA-53A8-4F09-A0B3-405DF4A29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018" y="1916154"/>
            <a:ext cx="2346158" cy="23461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808903E-B850-4610-ACDA-3170B7F79C89}"/>
              </a:ext>
            </a:extLst>
          </p:cNvPr>
          <p:cNvSpPr txBox="1">
            <a:spLocks/>
          </p:cNvSpPr>
          <p:nvPr/>
        </p:nvSpPr>
        <p:spPr>
          <a:xfrm>
            <a:off x="843500" y="4580647"/>
            <a:ext cx="3231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2800" b="1" dirty="0">
                <a:latin typeface="Abadi Extra Light" panose="020B0204020104020204" pitchFamily="34" charset="0"/>
              </a:rPr>
              <a:t>Early Financial</a:t>
            </a:r>
          </a:p>
          <a:p>
            <a:pPr algn="ctr"/>
            <a:r>
              <a:rPr lang="en-PH" sz="2800" b="1" dirty="0">
                <a:latin typeface="Abadi Extra Light" panose="020B0204020104020204" pitchFamily="34" charset="0"/>
              </a:rPr>
              <a:t>Literacy &amp; Awareness</a:t>
            </a:r>
          </a:p>
        </p:txBody>
      </p:sp>
      <p:pic>
        <p:nvPicPr>
          <p:cNvPr id="11" name="Graphic 10" descr="Teacher">
            <a:extLst>
              <a:ext uri="{FF2B5EF4-FFF2-40B4-BE49-F238E27FC236}">
                <a16:creationId xmlns:a16="http://schemas.microsoft.com/office/drawing/2014/main" id="{79286E9E-1E2B-4897-9F82-D43B0D670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431" y="2277353"/>
            <a:ext cx="2197123" cy="219712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B522857-5023-4BC4-90DF-A86706D45D76}"/>
              </a:ext>
            </a:extLst>
          </p:cNvPr>
          <p:cNvSpPr txBox="1">
            <a:spLocks/>
          </p:cNvSpPr>
          <p:nvPr/>
        </p:nvSpPr>
        <p:spPr>
          <a:xfrm>
            <a:off x="4208977" y="4580647"/>
            <a:ext cx="34344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2800" b="1" dirty="0">
                <a:latin typeface="Abadi Extra Light" panose="020B0204020104020204" pitchFamily="34" charset="0"/>
              </a:rPr>
              <a:t>Promote Positive</a:t>
            </a:r>
          </a:p>
          <a:p>
            <a:pPr algn="ctr"/>
            <a:r>
              <a:rPr lang="en-PH" sz="2800" b="1" dirty="0">
                <a:latin typeface="Abadi Extra Light" panose="020B0204020104020204" pitchFamily="34" charset="0"/>
              </a:rPr>
              <a:t>Financial Behaviors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77A501-DD99-4C61-B1B8-C36EC702AF1D}"/>
              </a:ext>
            </a:extLst>
          </p:cNvPr>
          <p:cNvSpPr txBox="1">
            <a:spLocks/>
          </p:cNvSpPr>
          <p:nvPr/>
        </p:nvSpPr>
        <p:spPr>
          <a:xfrm>
            <a:off x="7777702" y="4580648"/>
            <a:ext cx="34344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2800" b="1" dirty="0">
                <a:latin typeface="Abadi Extra Light" panose="020B0204020104020204" pitchFamily="34" charset="0"/>
              </a:rPr>
              <a:t>Advocate for Inclusive</a:t>
            </a:r>
          </a:p>
          <a:p>
            <a:pPr algn="ctr"/>
            <a:r>
              <a:rPr lang="en-PH" sz="2800" b="1" dirty="0">
                <a:latin typeface="Abadi Extra Light" panose="020B0204020104020204" pitchFamily="34" charset="0"/>
              </a:rPr>
              <a:t>Economic Growth</a:t>
            </a:r>
          </a:p>
        </p:txBody>
      </p:sp>
      <p:pic>
        <p:nvPicPr>
          <p:cNvPr id="15" name="Graphic 14" descr="Upward trend">
            <a:extLst>
              <a:ext uri="{FF2B5EF4-FFF2-40B4-BE49-F238E27FC236}">
                <a16:creationId xmlns:a16="http://schemas.microsoft.com/office/drawing/2014/main" id="{753685A5-C018-4856-8F37-DE99F11DC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090" y="2226647"/>
            <a:ext cx="2035665" cy="20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5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ABC9A7-3148-44A3-89D9-ED8FEE9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100" dirty="0">
                <a:latin typeface="Abadi Extra Light" panose="020B0204020104020204" pitchFamily="34" charset="0"/>
              </a:rPr>
              <a:t>“An investment in knowledge pays the best interest.”</a:t>
            </a:r>
            <a:endParaRPr lang="en-PH" sz="5100" dirty="0">
              <a:latin typeface="Abadi Extra Light" panose="020B0204020104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6C3DF52-C5A6-4DCE-AA6B-ED55C05FD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PH" sz="2800" dirty="0">
                <a:latin typeface="Abadi Extra Light" panose="020B0204020104020204" pitchFamily="34" charset="0"/>
              </a:rPr>
              <a:t>Benjamin Franklin</a:t>
            </a:r>
          </a:p>
        </p:txBody>
      </p:sp>
      <p:sp>
        <p:nvSpPr>
          <p:cNvPr id="12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book&#10;&#10;Description automatically generated">
            <a:extLst>
              <a:ext uri="{FF2B5EF4-FFF2-40B4-BE49-F238E27FC236}">
                <a16:creationId xmlns:a16="http://schemas.microsoft.com/office/drawing/2014/main" id="{43AB32C1-DE06-46A9-8083-7BBE8B9A4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9" r="34178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527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89A7AA-A3D3-482E-A3C3-99EFE025CD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2C1C2-9F53-4B2E-AFB8-EAFCA4E8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>
                <a:latin typeface="Abadi Extra Light" panose="020B0204020104020204" pitchFamily="34" charset="0"/>
              </a:rPr>
              <a:t>Did you know?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84C48F-3C22-4C4E-A0E5-FCCE2964F713}"/>
              </a:ext>
            </a:extLst>
          </p:cNvPr>
          <p:cNvSpPr txBox="1">
            <a:spLocks/>
          </p:cNvSpPr>
          <p:nvPr/>
        </p:nvSpPr>
        <p:spPr>
          <a:xfrm>
            <a:off x="1570037" y="3860344"/>
            <a:ext cx="60935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4000" dirty="0">
                <a:solidFill>
                  <a:srgbClr val="FF0000"/>
                </a:solidFill>
                <a:latin typeface="Cash Currency" panose="02000500000000000000" pitchFamily="2" charset="0"/>
              </a:rPr>
              <a:t>Remain Unbanked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F67A3E-CDFE-4928-A081-4317CF249A59}"/>
              </a:ext>
            </a:extLst>
          </p:cNvPr>
          <p:cNvSpPr txBox="1"/>
          <p:nvPr/>
        </p:nvSpPr>
        <p:spPr>
          <a:xfrm>
            <a:off x="1775899" y="1865318"/>
            <a:ext cx="139333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3800" dirty="0">
                <a:solidFill>
                  <a:srgbClr val="FF0000"/>
                </a:solidFill>
                <a:latin typeface="Cash Currency" panose="02000500000000000000" pitchFamily="2" charset="0"/>
              </a:rPr>
              <a:t>9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D734034-2EA1-492D-A2C8-B17E26C71C33}"/>
              </a:ext>
            </a:extLst>
          </p:cNvPr>
          <p:cNvSpPr txBox="1">
            <a:spLocks/>
          </p:cNvSpPr>
          <p:nvPr/>
        </p:nvSpPr>
        <p:spPr>
          <a:xfrm>
            <a:off x="3375091" y="2029724"/>
            <a:ext cx="3723024" cy="1830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latin typeface="Abadi Extra Light" panose="020B0204020104020204" pitchFamily="34" charset="0"/>
              </a:rPr>
              <a:t>Out of 10</a:t>
            </a:r>
          </a:p>
          <a:p>
            <a:r>
              <a:rPr lang="en-PH" b="1" dirty="0">
                <a:latin typeface="Abadi Extra Light" panose="020B0204020104020204" pitchFamily="34" charset="0"/>
              </a:rPr>
              <a:t>Filipino</a:t>
            </a:r>
          </a:p>
          <a:p>
            <a:r>
              <a:rPr lang="en-PH" b="1" dirty="0">
                <a:latin typeface="Abadi Extra Light" panose="020B0204020104020204" pitchFamily="34" charset="0"/>
              </a:rPr>
              <a:t>Households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F9F281-DB18-4F34-AB4B-1BD16F036935}"/>
              </a:ext>
            </a:extLst>
          </p:cNvPr>
          <p:cNvSpPr txBox="1"/>
          <p:nvPr/>
        </p:nvSpPr>
        <p:spPr>
          <a:xfrm>
            <a:off x="176666" y="6402046"/>
            <a:ext cx="663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>
                <a:solidFill>
                  <a:schemeClr val="tx1">
                    <a:lumMod val="50000"/>
                  </a:schemeClr>
                </a:solidFill>
              </a:rPr>
              <a:t>Source: 2014 Consumer Finance Survey (</a:t>
            </a:r>
            <a:r>
              <a:rPr lang="en-PH" dirty="0" err="1">
                <a:solidFill>
                  <a:schemeClr val="tx1">
                    <a:lumMod val="50000"/>
                  </a:schemeClr>
                </a:solidFill>
              </a:rPr>
              <a:t>Bangko</a:t>
            </a:r>
            <a:r>
              <a:rPr lang="en-PH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PH" dirty="0" err="1">
                <a:solidFill>
                  <a:schemeClr val="tx1">
                    <a:lumMod val="50000"/>
                  </a:schemeClr>
                </a:solidFill>
              </a:rPr>
              <a:t>Sentral</a:t>
            </a:r>
            <a:r>
              <a:rPr lang="en-PH" dirty="0">
                <a:solidFill>
                  <a:schemeClr val="tx1">
                    <a:lumMod val="50000"/>
                  </a:schemeClr>
                </a:solidFill>
              </a:rPr>
              <a:t> ng </a:t>
            </a:r>
            <a:r>
              <a:rPr lang="en-PH" dirty="0" err="1">
                <a:solidFill>
                  <a:schemeClr val="tx1">
                    <a:lumMod val="50000"/>
                  </a:schemeClr>
                </a:solidFill>
              </a:rPr>
              <a:t>Piilipinas</a:t>
            </a:r>
            <a:r>
              <a:rPr lang="en-PH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EC1596-168C-485F-88CF-4CEB1C008569}"/>
              </a:ext>
            </a:extLst>
          </p:cNvPr>
          <p:cNvGrpSpPr/>
          <p:nvPr/>
        </p:nvGrpSpPr>
        <p:grpSpPr>
          <a:xfrm>
            <a:off x="7869405" y="1603635"/>
            <a:ext cx="3547081" cy="4847723"/>
            <a:chOff x="7869405" y="1603635"/>
            <a:chExt cx="3547081" cy="4847723"/>
          </a:xfrm>
        </p:grpSpPr>
        <p:pic>
          <p:nvPicPr>
            <p:cNvPr id="29" name="Picture 28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A22D1A2-FB6D-4770-9AC2-BB08A2F6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6420" y="5266857"/>
              <a:ext cx="1184501" cy="1184501"/>
            </a:xfrm>
            <a:prstGeom prst="rect">
              <a:avLst/>
            </a:prstGeom>
            <a:effectLst/>
          </p:spPr>
        </p:pic>
        <p:pic>
          <p:nvPicPr>
            <p:cNvPr id="18" name="Picture 17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B91E8980-CA23-496D-AAA3-BECF7955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lum contrast="2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83000"/>
                      </a14:imgEffect>
                      <a14:imgEffect>
                        <a14:brightnessContrast bright="29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405" y="4027497"/>
              <a:ext cx="1184501" cy="1184501"/>
            </a:xfrm>
            <a:prstGeom prst="rect">
              <a:avLst/>
            </a:prstGeom>
            <a:noFill/>
            <a:effectLst/>
          </p:spPr>
        </p:pic>
        <p:pic>
          <p:nvPicPr>
            <p:cNvPr id="19" name="Picture 18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8300A56-CADE-48CF-8A3A-6F508202D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lum contrast="2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83000"/>
                      </a14:imgEffect>
                      <a14:imgEffect>
                        <a14:brightnessContrast bright="29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917" y="4027497"/>
              <a:ext cx="1184501" cy="1184501"/>
            </a:xfrm>
            <a:prstGeom prst="rect">
              <a:avLst/>
            </a:prstGeom>
            <a:noFill/>
            <a:effectLst/>
          </p:spPr>
        </p:pic>
        <p:pic>
          <p:nvPicPr>
            <p:cNvPr id="33" name="Picture 32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39A1E3ED-04E7-4A20-BB93-4FBBAF897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lum contrast="2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83000"/>
                      </a14:imgEffect>
                      <a14:imgEffect>
                        <a14:brightnessContrast bright="29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985" y="4027497"/>
              <a:ext cx="1184501" cy="1184501"/>
            </a:xfrm>
            <a:prstGeom prst="rect">
              <a:avLst/>
            </a:prstGeom>
            <a:noFill/>
            <a:effectLst/>
          </p:spPr>
        </p:pic>
        <p:pic>
          <p:nvPicPr>
            <p:cNvPr id="34" name="Picture 33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3F51A427-25B0-4F67-B52D-5914D0A29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lum contrast="2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83000"/>
                      </a14:imgEffect>
                      <a14:imgEffect>
                        <a14:brightnessContrast bright="29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405" y="2815566"/>
              <a:ext cx="1184501" cy="1184501"/>
            </a:xfrm>
            <a:prstGeom prst="rect">
              <a:avLst/>
            </a:prstGeom>
            <a:noFill/>
            <a:effectLst/>
          </p:spPr>
        </p:pic>
        <p:pic>
          <p:nvPicPr>
            <p:cNvPr id="35" name="Picture 3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C86B24B3-36AE-4354-8514-BAF0CE49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lum contrast="2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83000"/>
                      </a14:imgEffect>
                      <a14:imgEffect>
                        <a14:brightnessContrast bright="29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917" y="2815566"/>
              <a:ext cx="1184501" cy="1184501"/>
            </a:xfrm>
            <a:prstGeom prst="rect">
              <a:avLst/>
            </a:prstGeom>
            <a:noFill/>
            <a:effectLst/>
          </p:spPr>
        </p:pic>
        <p:pic>
          <p:nvPicPr>
            <p:cNvPr id="36" name="Picture 35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38F330FC-D906-49F4-9A90-6EA6B8DCC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lum contrast="2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83000"/>
                      </a14:imgEffect>
                      <a14:imgEffect>
                        <a14:brightnessContrast bright="29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985" y="2815566"/>
              <a:ext cx="1184501" cy="1184501"/>
            </a:xfrm>
            <a:prstGeom prst="rect">
              <a:avLst/>
            </a:prstGeom>
            <a:noFill/>
            <a:effectLst/>
          </p:spPr>
        </p:pic>
        <p:pic>
          <p:nvPicPr>
            <p:cNvPr id="37" name="Picture 36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397A1421-BD92-4BBF-AF2C-E90F6F9C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lum contrast="2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83000"/>
                      </a14:imgEffect>
                      <a14:imgEffect>
                        <a14:brightnessContrast bright="29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405" y="1603635"/>
              <a:ext cx="1184501" cy="1184501"/>
            </a:xfrm>
            <a:prstGeom prst="rect">
              <a:avLst/>
            </a:prstGeom>
            <a:noFill/>
            <a:effectLst/>
          </p:spPr>
        </p:pic>
        <p:pic>
          <p:nvPicPr>
            <p:cNvPr id="38" name="Picture 37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5497F40F-AA5D-438A-BD32-A4F1CBEA8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lum contrast="2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83000"/>
                      </a14:imgEffect>
                      <a14:imgEffect>
                        <a14:brightnessContrast bright="29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917" y="1603635"/>
              <a:ext cx="1184501" cy="1184501"/>
            </a:xfrm>
            <a:prstGeom prst="rect">
              <a:avLst/>
            </a:prstGeom>
            <a:noFill/>
            <a:effectLst/>
          </p:spPr>
        </p:pic>
        <p:pic>
          <p:nvPicPr>
            <p:cNvPr id="39" name="Picture 38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285FD48F-1C07-4BC0-B87B-A84286E71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lum contrast="2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83000"/>
                      </a14:imgEffect>
                      <a14:imgEffect>
                        <a14:brightnessContrast bright="29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985" y="1603635"/>
              <a:ext cx="1184501" cy="1184501"/>
            </a:xfrm>
            <a:prstGeom prst="rect">
              <a:avLst/>
            </a:prstGeom>
            <a:noFill/>
            <a:effectLst/>
          </p:spPr>
        </p:pic>
      </p:grpSp>
    </p:spTree>
    <p:extLst>
      <p:ext uri="{BB962C8B-B14F-4D97-AF65-F5344CB8AC3E}">
        <p14:creationId xmlns:p14="http://schemas.microsoft.com/office/powerpoint/2010/main" val="309548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0D3CEB-A0B5-41FA-8B64-8B3EB9DB4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995235-DF93-419F-81FA-2D96F142F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10" y="209521"/>
            <a:ext cx="9171069" cy="1787721"/>
          </a:xfrm>
        </p:spPr>
        <p:txBody>
          <a:bodyPr/>
          <a:lstStyle/>
          <a:p>
            <a:r>
              <a:rPr lang="en-P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Opportunity:::</a:t>
            </a:r>
            <a:r>
              <a:rPr lang="en-P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P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P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Growing Customer Base for the Banking System</a:t>
            </a:r>
            <a:endParaRPr lang="en-P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98AFA7-46E8-497F-A5DD-2C5C427259BF}"/>
              </a:ext>
            </a:extLst>
          </p:cNvPr>
          <p:cNvSpPr txBox="1"/>
          <p:nvPr/>
        </p:nvSpPr>
        <p:spPr>
          <a:xfrm>
            <a:off x="1177180" y="2678759"/>
            <a:ext cx="2358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6.2</a:t>
            </a:r>
            <a:r>
              <a:rPr lang="en-PH" sz="54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cs typeface="Aharoni" panose="02010803020104030203" pitchFamily="2" charset="-79"/>
              </a:rPr>
              <a:t>%</a:t>
            </a:r>
            <a:endParaRPr lang="en-PH" sz="5400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h Currency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8F4E63-1AB2-45EC-B2F7-6C4BAF1E9636}"/>
              </a:ext>
            </a:extLst>
          </p:cNvPr>
          <p:cNvSpPr txBox="1"/>
          <p:nvPr/>
        </p:nvSpPr>
        <p:spPr>
          <a:xfrm>
            <a:off x="3089121" y="2647982"/>
            <a:ext cx="2590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GDP growth</a:t>
            </a:r>
            <a:r>
              <a:rPr lang="en-PH" sz="28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  <a:p>
            <a:pPr algn="ctr"/>
            <a:r>
              <a:rPr lang="en-PH" sz="20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forecast for 2019</a:t>
            </a:r>
            <a:endParaRPr lang="en-PH" sz="2800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876F54-1E7C-41CA-B3E1-5691D2515AE7}"/>
              </a:ext>
            </a:extLst>
          </p:cNvPr>
          <p:cNvSpPr/>
          <p:nvPr/>
        </p:nvSpPr>
        <p:spPr>
          <a:xfrm>
            <a:off x="2333662" y="3855055"/>
            <a:ext cx="5829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36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Upper-Middle Income Economy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01BD0-1BA3-4C82-B00B-B83BD6A8FF6B}"/>
              </a:ext>
            </a:extLst>
          </p:cNvPr>
          <p:cNvSpPr txBox="1"/>
          <p:nvPr/>
        </p:nvSpPr>
        <p:spPr>
          <a:xfrm>
            <a:off x="2139790" y="4451264"/>
            <a:ext cx="382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by year 2020</a:t>
            </a:r>
            <a:endParaRPr lang="en-PH" sz="2400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71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1DADFE-46F1-4934-87AE-11191A78D9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DB46521-8AE6-40D2-8C47-605BDB617E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42" y="2729374"/>
            <a:ext cx="1928806" cy="192880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5BFC859-5BF4-4688-A388-2C287E9192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17" y="2873963"/>
            <a:ext cx="1928806" cy="19288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D3D455-8F60-493C-9B2A-8A6FFAA8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363" y="4797205"/>
            <a:ext cx="3492164" cy="1079236"/>
          </a:xfrm>
        </p:spPr>
        <p:txBody>
          <a:bodyPr>
            <a:normAutofit/>
          </a:bodyPr>
          <a:lstStyle/>
          <a:p>
            <a:pPr algn="ctr"/>
            <a:r>
              <a:rPr lang="en-P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Deposit</a:t>
            </a:r>
            <a:br>
              <a:rPr lang="en-P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</a:br>
            <a:r>
              <a:rPr lang="en-P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in banks</a:t>
            </a:r>
            <a:endParaRPr lang="en-PH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3B2BA6-2EF5-4E4C-A5D3-B681738EBD56}"/>
              </a:ext>
            </a:extLst>
          </p:cNvPr>
          <p:cNvSpPr/>
          <p:nvPr/>
        </p:nvSpPr>
        <p:spPr>
          <a:xfrm>
            <a:off x="705852" y="580923"/>
            <a:ext cx="1078029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Where will you put</a:t>
            </a:r>
          </a:p>
          <a:p>
            <a:pPr algn="ctr"/>
            <a:r>
              <a:rPr lang="en-US" sz="40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your money&gt;?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(((</a:t>
            </a:r>
            <a:r>
              <a:rPr lang="en-US" sz="3200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(If you have surplus)</a:t>
            </a:r>
            <a:endParaRPr lang="en-US" sz="3200" dirty="0">
              <a:solidFill>
                <a:schemeClr val="tx1">
                  <a:lumMod val="85000"/>
                </a:schemeClr>
              </a:solidFill>
              <a:latin typeface="Cash Currency" panose="02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A31E4-3076-48C4-A1A1-667D274F7092}"/>
              </a:ext>
            </a:extLst>
          </p:cNvPr>
          <p:cNvSpPr txBox="1"/>
          <p:nvPr/>
        </p:nvSpPr>
        <p:spPr>
          <a:xfrm>
            <a:off x="2581249" y="5741502"/>
            <a:ext cx="1508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50.4%</a:t>
            </a:r>
            <a:endParaRPr lang="en-PH" sz="2400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4E6009-8EFC-4D3F-878B-BB6584A6986A}"/>
              </a:ext>
            </a:extLst>
          </p:cNvPr>
          <p:cNvSpPr txBox="1">
            <a:spLocks/>
          </p:cNvSpPr>
          <p:nvPr/>
        </p:nvSpPr>
        <p:spPr>
          <a:xfrm>
            <a:off x="7110473" y="4791909"/>
            <a:ext cx="3492164" cy="1079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Keep</a:t>
            </a:r>
          </a:p>
          <a:p>
            <a:pPr algn="ctr"/>
            <a:r>
              <a:rPr lang="en-P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at home</a:t>
            </a:r>
            <a:endParaRPr lang="en-PH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5C01E-8D49-47F9-9FCC-A16886B46185}"/>
              </a:ext>
            </a:extLst>
          </p:cNvPr>
          <p:cNvSpPr txBox="1"/>
          <p:nvPr/>
        </p:nvSpPr>
        <p:spPr>
          <a:xfrm>
            <a:off x="8102359" y="5736206"/>
            <a:ext cx="1508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49.6%</a:t>
            </a:r>
            <a:endParaRPr lang="en-PH" sz="2400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67195-4422-451A-9F5B-86310970854D}"/>
              </a:ext>
            </a:extLst>
          </p:cNvPr>
          <p:cNvSpPr txBox="1"/>
          <p:nvPr/>
        </p:nvSpPr>
        <p:spPr>
          <a:xfrm>
            <a:off x="176666" y="6402046"/>
            <a:ext cx="1035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>
                <a:solidFill>
                  <a:schemeClr val="tx1">
                    <a:lumMod val="50000"/>
                  </a:schemeClr>
                </a:solidFill>
              </a:rPr>
              <a:t>Source: 2014 Consumer Finance Survey for Households without Deposit Accounts due to Lack of Funds (BSP)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21B0D7-4A14-4405-94B6-53C0BA8EBD7E}"/>
              </a:ext>
            </a:extLst>
          </p:cNvPr>
          <p:cNvSpPr txBox="1">
            <a:spLocks/>
          </p:cNvSpPr>
          <p:nvPr/>
        </p:nvSpPr>
        <p:spPr>
          <a:xfrm>
            <a:off x="4349917" y="3449692"/>
            <a:ext cx="3492164" cy="1079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32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or</a:t>
            </a:r>
            <a:endParaRPr lang="en-PH" sz="36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9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1DADFE-46F1-4934-87AE-11191A78D9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3B2BA6-2EF5-4E4C-A5D3-B681738EBD56}"/>
              </a:ext>
            </a:extLst>
          </p:cNvPr>
          <p:cNvSpPr/>
          <p:nvPr/>
        </p:nvSpPr>
        <p:spPr>
          <a:xfrm>
            <a:off x="705852" y="580923"/>
            <a:ext cx="107802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What Influences</a:t>
            </a:r>
          </a:p>
          <a:p>
            <a:pPr algn="ctr"/>
            <a:r>
              <a:rPr lang="en-US" sz="40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Your Preference?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2895EA9-E8D0-4AB0-919B-DC0283735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42" y="2729374"/>
            <a:ext cx="1928806" cy="192880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5CD730E-10DD-401E-B672-46E9ABCF99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17" y="2873963"/>
            <a:ext cx="1928806" cy="19288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32DA636-FEB8-42B4-AB6E-86585E41E37B}"/>
              </a:ext>
            </a:extLst>
          </p:cNvPr>
          <p:cNvSpPr txBox="1">
            <a:spLocks/>
          </p:cNvSpPr>
          <p:nvPr/>
        </p:nvSpPr>
        <p:spPr>
          <a:xfrm>
            <a:off x="1589363" y="4797205"/>
            <a:ext cx="3492164" cy="1079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Deposit </a:t>
            </a:r>
          </a:p>
          <a:p>
            <a:pPr algn="ctr"/>
            <a:r>
              <a:rPr lang="en-P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in banks</a:t>
            </a:r>
            <a:endParaRPr lang="en-PH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6E519E-3164-43EA-A13F-E58836A636B7}"/>
              </a:ext>
            </a:extLst>
          </p:cNvPr>
          <p:cNvSpPr txBox="1">
            <a:spLocks/>
          </p:cNvSpPr>
          <p:nvPr/>
        </p:nvSpPr>
        <p:spPr>
          <a:xfrm>
            <a:off x="7110473" y="4791909"/>
            <a:ext cx="3492164" cy="1079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Keep</a:t>
            </a:r>
          </a:p>
          <a:p>
            <a:pPr algn="ctr"/>
            <a:r>
              <a:rPr lang="en-P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at home</a:t>
            </a:r>
            <a:endParaRPr lang="en-PH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7B7044-4B6A-449C-88B8-63BBEA4DFD1F}"/>
              </a:ext>
            </a:extLst>
          </p:cNvPr>
          <p:cNvSpPr txBox="1">
            <a:spLocks/>
          </p:cNvSpPr>
          <p:nvPr/>
        </p:nvSpPr>
        <p:spPr>
          <a:xfrm>
            <a:off x="4349917" y="3449692"/>
            <a:ext cx="3492164" cy="1079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32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h Currency" panose="02000500000000000000" pitchFamily="2" charset="0"/>
              </a:rPr>
              <a:t>or</a:t>
            </a:r>
            <a:endParaRPr lang="en-PH" sz="36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7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F3C6A2-77ED-4790-AB85-94C281151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79231-A5AB-4CBC-874E-769F290F3432}"/>
              </a:ext>
            </a:extLst>
          </p:cNvPr>
          <p:cNvSpPr txBox="1"/>
          <p:nvPr/>
        </p:nvSpPr>
        <p:spPr>
          <a:xfrm>
            <a:off x="665738" y="2128391"/>
            <a:ext cx="3854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Features</a:t>
            </a:r>
          </a:p>
          <a:p>
            <a:pPr algn="ctr"/>
            <a:r>
              <a:rPr lang="en-PH" sz="2400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Demographics</a:t>
            </a:r>
          </a:p>
          <a:p>
            <a:pPr algn="ctr"/>
            <a:r>
              <a:rPr lang="en-PH" sz="2400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Financial Attitude</a:t>
            </a:r>
            <a:endParaRPr lang="en-PH" sz="2800" dirty="0">
              <a:solidFill>
                <a:schemeClr val="tx1">
                  <a:lumMod val="8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1BF67846-5329-4FFD-B31F-08E4DA57A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286" y="2954453"/>
            <a:ext cx="1315453" cy="13154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0000E2-7AC7-4B61-84AF-57806C9B3E1C}"/>
              </a:ext>
            </a:extLst>
          </p:cNvPr>
          <p:cNvSpPr txBox="1"/>
          <p:nvPr/>
        </p:nvSpPr>
        <p:spPr>
          <a:xfrm>
            <a:off x="665738" y="4231476"/>
            <a:ext cx="38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Preference</a:t>
            </a:r>
          </a:p>
          <a:p>
            <a:pPr algn="ctr"/>
            <a:r>
              <a:rPr lang="en-PH" sz="2400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Bank or Home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80E7FCA-CE51-4287-97F2-749D6D3FF9DC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4519854" y="3612180"/>
            <a:ext cx="1688432" cy="1034795"/>
          </a:xfrm>
          <a:prstGeom prst="bentConnector3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3F3EF8F-1381-4DC0-B4A4-0D7CCB80FB23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4519854" y="2728556"/>
            <a:ext cx="1688432" cy="883624"/>
          </a:xfrm>
          <a:prstGeom prst="bentConnector3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401F6A8-586F-427F-ADF7-CD6EE0BF0385}"/>
              </a:ext>
            </a:extLst>
          </p:cNvPr>
          <p:cNvSpPr txBox="1"/>
          <p:nvPr/>
        </p:nvSpPr>
        <p:spPr>
          <a:xfrm>
            <a:off x="7443525" y="3237241"/>
            <a:ext cx="3715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Machine Learning</a:t>
            </a:r>
          </a:p>
          <a:p>
            <a:pPr algn="ctr"/>
            <a:r>
              <a:rPr lang="en-PH" sz="20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Prediction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C264B-1503-4989-9E51-BD3D04C6B7EA}"/>
              </a:ext>
            </a:extLst>
          </p:cNvPr>
          <p:cNvSpPr txBox="1"/>
          <p:nvPr/>
        </p:nvSpPr>
        <p:spPr>
          <a:xfrm>
            <a:off x="1979192" y="555355"/>
            <a:ext cx="8233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>
                <a:latin typeface="Cash Currency" panose="02000500000000000000" pitchFamily="2" charset="0"/>
              </a:rPr>
              <a:t>Model Training</a:t>
            </a:r>
          </a:p>
          <a:p>
            <a:pPr algn="ctr"/>
            <a:r>
              <a:rPr lang="en-PH" sz="2800" dirty="0">
                <a:latin typeface="Abadi Extra Light" panose="020B0204020104020204" pitchFamily="34" charset="0"/>
              </a:rPr>
              <a:t>On 6,600 Households</a:t>
            </a:r>
          </a:p>
        </p:txBody>
      </p:sp>
    </p:spTree>
    <p:extLst>
      <p:ext uri="{BB962C8B-B14F-4D97-AF65-F5344CB8AC3E}">
        <p14:creationId xmlns:p14="http://schemas.microsoft.com/office/powerpoint/2010/main" val="257059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905951-AD3C-400A-BD51-204F289835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3DC0FC-3677-423C-A395-9B8C2CD8CEE5}"/>
              </a:ext>
            </a:extLst>
          </p:cNvPr>
          <p:cNvSpPr/>
          <p:nvPr/>
        </p:nvSpPr>
        <p:spPr>
          <a:xfrm>
            <a:off x="857273" y="1062295"/>
            <a:ext cx="5142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solidFill>
                  <a:srgbClr val="00B0F0"/>
                </a:solidFill>
                <a:latin typeface="Cash Currency" panose="02000500000000000000" pitchFamily="2" charset="0"/>
              </a:rPr>
              <a:t>Demographics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095EEB-4FB6-4D26-9D09-047C8EA2B2BF}"/>
              </a:ext>
            </a:extLst>
          </p:cNvPr>
          <p:cNvSpPr/>
          <p:nvPr/>
        </p:nvSpPr>
        <p:spPr>
          <a:xfrm>
            <a:off x="6173207" y="569852"/>
            <a:ext cx="51434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3600" dirty="0">
                <a:solidFill>
                  <a:srgbClr val="92D050"/>
                </a:solidFill>
                <a:latin typeface="Cash Currency" panose="02000500000000000000" pitchFamily="2" charset="0"/>
              </a:rPr>
              <a:t>Financial</a:t>
            </a:r>
          </a:p>
          <a:p>
            <a:pPr algn="ctr"/>
            <a:r>
              <a:rPr lang="en-PH" sz="3600" dirty="0">
                <a:solidFill>
                  <a:srgbClr val="92D050"/>
                </a:solidFill>
                <a:latin typeface="Cash Currency" panose="02000500000000000000" pitchFamily="2" charset="0"/>
              </a:rPr>
              <a:t>Attitudes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D926D3F-7096-436C-A157-B8551CB2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90" y="2127846"/>
            <a:ext cx="1531438" cy="153143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4B071A-2C71-4059-B0FF-F0F6BA4CA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226" y="2127846"/>
            <a:ext cx="1531438" cy="1531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F3A69A-BF16-4A98-A28A-8C94EF13079E}"/>
              </a:ext>
            </a:extLst>
          </p:cNvPr>
          <p:cNvSpPr/>
          <p:nvPr/>
        </p:nvSpPr>
        <p:spPr>
          <a:xfrm>
            <a:off x="1323666" y="3960912"/>
            <a:ext cx="1824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PH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Age</a:t>
            </a:r>
          </a:p>
          <a:p>
            <a:pPr algn="r"/>
            <a:r>
              <a:rPr lang="en-PH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Gender</a:t>
            </a:r>
          </a:p>
          <a:p>
            <a:pPr algn="r"/>
            <a:r>
              <a:rPr lang="en-PH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Location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78514-08BF-488B-9338-C72D8ED4440F}"/>
              </a:ext>
            </a:extLst>
          </p:cNvPr>
          <p:cNvSpPr/>
          <p:nvPr/>
        </p:nvSpPr>
        <p:spPr>
          <a:xfrm>
            <a:off x="3316902" y="3960912"/>
            <a:ext cx="26828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Employment</a:t>
            </a:r>
          </a:p>
          <a:p>
            <a:r>
              <a:rPr lang="en-PH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Marital Status</a:t>
            </a:r>
          </a:p>
          <a:p>
            <a:r>
              <a:rPr lang="en-PH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Health Insurance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00E71-B903-4E99-AC03-42A147395463}"/>
              </a:ext>
            </a:extLst>
          </p:cNvPr>
          <p:cNvSpPr/>
          <p:nvPr/>
        </p:nvSpPr>
        <p:spPr>
          <a:xfrm>
            <a:off x="1857068" y="4841598"/>
            <a:ext cx="3609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PH" sz="2400" dirty="0">
              <a:solidFill>
                <a:schemeClr val="accent5">
                  <a:lumMod val="40000"/>
                  <a:lumOff val="60000"/>
                </a:schemeClr>
              </a:solidFill>
              <a:latin typeface="Abadi Extra Light" panose="020B0204020104020204" pitchFamily="34" charset="0"/>
            </a:endParaRPr>
          </a:p>
          <a:p>
            <a:pPr algn="ctr"/>
            <a:r>
              <a:rPr lang="en-PH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Educational Attainment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A3C78-9834-4AE7-A32C-3CA35D51037E}"/>
              </a:ext>
            </a:extLst>
          </p:cNvPr>
          <p:cNvSpPr txBox="1"/>
          <p:nvPr/>
        </p:nvSpPr>
        <p:spPr>
          <a:xfrm>
            <a:off x="6649916" y="3964435"/>
            <a:ext cx="41900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Interest in Saving/Building Wealth</a:t>
            </a:r>
          </a:p>
          <a:p>
            <a:pPr algn="ctr"/>
            <a:r>
              <a:rPr lang="en-PH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Saving Behavior</a:t>
            </a:r>
          </a:p>
          <a:p>
            <a:pPr algn="ctr"/>
            <a:r>
              <a:rPr lang="en-PH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Perceived Barriers to Saving</a:t>
            </a:r>
          </a:p>
          <a:p>
            <a:pPr algn="ctr"/>
            <a:r>
              <a:rPr lang="en-PH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Risk Appetite</a:t>
            </a:r>
          </a:p>
          <a:p>
            <a:pPr algn="ctr"/>
            <a:r>
              <a:rPr lang="en-PH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Time Preference for Money</a:t>
            </a:r>
          </a:p>
        </p:txBody>
      </p:sp>
    </p:spTree>
    <p:extLst>
      <p:ext uri="{BB962C8B-B14F-4D97-AF65-F5344CB8AC3E}">
        <p14:creationId xmlns:p14="http://schemas.microsoft.com/office/powerpoint/2010/main" val="28184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9AED6C-D139-4FA7-AC52-7E1398DE4A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C264B-1503-4989-9E51-BD3D04C6B7EA}"/>
              </a:ext>
            </a:extLst>
          </p:cNvPr>
          <p:cNvSpPr txBox="1"/>
          <p:nvPr/>
        </p:nvSpPr>
        <p:spPr>
          <a:xfrm>
            <a:off x="1979192" y="555355"/>
            <a:ext cx="8233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>
                <a:latin typeface="Cash Currency" panose="02000500000000000000" pitchFamily="2" charset="0"/>
              </a:rPr>
              <a:t>Model Testing</a:t>
            </a:r>
          </a:p>
          <a:p>
            <a:pPr algn="ctr"/>
            <a:r>
              <a:rPr lang="en-PH" sz="2800" dirty="0">
                <a:latin typeface="Abadi Extra Light" panose="020B0204020104020204" pitchFamily="34" charset="0"/>
              </a:rPr>
              <a:t>On 2,200 Households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763C9-141F-49F1-A596-51F9C1E606EF}"/>
              </a:ext>
            </a:extLst>
          </p:cNvPr>
          <p:cNvSpPr txBox="1"/>
          <p:nvPr/>
        </p:nvSpPr>
        <p:spPr>
          <a:xfrm>
            <a:off x="886826" y="2906394"/>
            <a:ext cx="204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Features</a:t>
            </a:r>
          </a:p>
        </p:txBody>
      </p:sp>
      <p:pic>
        <p:nvPicPr>
          <p:cNvPr id="11" name="Graphic 10" descr="Head with gears">
            <a:extLst>
              <a:ext uri="{FF2B5EF4-FFF2-40B4-BE49-F238E27FC236}">
                <a16:creationId xmlns:a16="http://schemas.microsoft.com/office/drawing/2014/main" id="{3010C9CD-9294-4164-B03E-63B8AB3B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485" y="2479499"/>
            <a:ext cx="1315453" cy="13154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F54014-DEA5-49FA-92EF-ED8BBF626BB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2927688" y="3137226"/>
            <a:ext cx="685797" cy="1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9EBFE3-9BAF-4D4A-BF69-20EC1931CEFE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28938" y="3137225"/>
            <a:ext cx="700836" cy="1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670C30-749F-4F3F-B858-9FDE03B927F0}"/>
              </a:ext>
            </a:extLst>
          </p:cNvPr>
          <p:cNvSpPr txBox="1"/>
          <p:nvPr/>
        </p:nvSpPr>
        <p:spPr>
          <a:xfrm>
            <a:off x="5629774" y="2721726"/>
            <a:ext cx="246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Predicted</a:t>
            </a:r>
          </a:p>
          <a:p>
            <a:pPr algn="ctr"/>
            <a:r>
              <a:rPr lang="en-PH" sz="24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{Preference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DCFBB-037B-4FDF-A799-98A7A89C11D2}"/>
              </a:ext>
            </a:extLst>
          </p:cNvPr>
          <p:cNvSpPr txBox="1"/>
          <p:nvPr/>
        </p:nvSpPr>
        <p:spPr>
          <a:xfrm>
            <a:off x="5629774" y="4134828"/>
            <a:ext cx="246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Actual</a:t>
            </a:r>
          </a:p>
          <a:p>
            <a:pPr algn="ctr"/>
            <a:r>
              <a:rPr lang="en-PH" sz="24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{Preference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05C7FBD-DC45-4219-99BD-F90D62F4DC33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8093742" y="3137225"/>
            <a:ext cx="1036967" cy="657727"/>
          </a:xfrm>
          <a:prstGeom prst="bentConnector3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41E5B8-79FE-48EE-9009-53FAB1170D8B}"/>
              </a:ext>
            </a:extLst>
          </p:cNvPr>
          <p:cNvSpPr txBox="1"/>
          <p:nvPr/>
        </p:nvSpPr>
        <p:spPr>
          <a:xfrm>
            <a:off x="9130709" y="3441009"/>
            <a:ext cx="227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Model</a:t>
            </a:r>
          </a:p>
          <a:p>
            <a:pPr algn="ctr"/>
            <a:r>
              <a:rPr lang="en-PH" sz="2000" dirty="0">
                <a:solidFill>
                  <a:schemeClr val="tx1">
                    <a:lumMod val="85000"/>
                  </a:schemeClr>
                </a:solidFill>
                <a:latin typeface="Cash Currency" panose="02000500000000000000" pitchFamily="2" charset="0"/>
              </a:rPr>
              <a:t>Accuracy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056CDA6-2051-4AA3-A9E2-9C14D8101CE5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8093742" y="3794952"/>
            <a:ext cx="1036967" cy="755375"/>
          </a:xfrm>
          <a:prstGeom prst="bentConnector3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690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ADCD0F-855F-4F0C-878D-9588078E1D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4CB0E-0E2F-48B0-811B-FC1DAABE62BF}"/>
              </a:ext>
            </a:extLst>
          </p:cNvPr>
          <p:cNvSpPr txBox="1"/>
          <p:nvPr/>
        </p:nvSpPr>
        <p:spPr>
          <a:xfrm>
            <a:off x="6102483" y="2225309"/>
            <a:ext cx="47318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3800" dirty="0">
                <a:solidFill>
                  <a:srgbClr val="FFFF00"/>
                </a:solidFill>
                <a:latin typeface="Cash Currency" panose="02000500000000000000" pitchFamily="2" charset="0"/>
              </a:rPr>
              <a:t>71</a:t>
            </a:r>
            <a:r>
              <a:rPr lang="en-PH" sz="13800" dirty="0">
                <a:solidFill>
                  <a:srgbClr val="FFFF00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%</a:t>
            </a:r>
            <a:endParaRPr lang="en-PH" sz="13800" dirty="0">
              <a:solidFill>
                <a:srgbClr val="FFFF00"/>
              </a:solidFill>
              <a:latin typeface="Cash Currency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A5945-4ED9-4296-A925-D913E91A13CB}"/>
              </a:ext>
            </a:extLst>
          </p:cNvPr>
          <p:cNvSpPr txBox="1"/>
          <p:nvPr/>
        </p:nvSpPr>
        <p:spPr>
          <a:xfrm>
            <a:off x="1549091" y="2613525"/>
            <a:ext cx="4600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>
                <a:latin typeface="Cash Currency" panose="02000500000000000000" pitchFamily="2" charset="0"/>
              </a:rPr>
              <a:t>AI Model Accuracy</a:t>
            </a:r>
          </a:p>
          <a:p>
            <a:pPr algn="ctr"/>
            <a:r>
              <a:rPr lang="en-PH" sz="2800" dirty="0">
                <a:latin typeface="Abadi Extra Light" panose="020B0204020104020204" pitchFamily="34" charset="0"/>
              </a:rPr>
              <a:t>On </a:t>
            </a:r>
            <a:r>
              <a:rPr lang="en-PH" sz="28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2,200</a:t>
            </a:r>
            <a:r>
              <a:rPr lang="en-PH" sz="2800" dirty="0">
                <a:solidFill>
                  <a:srgbClr val="FFFF00"/>
                </a:solidFill>
                <a:latin typeface="Abadi Extra Light" panose="020B0204020104020204" pitchFamily="34" charset="0"/>
              </a:rPr>
              <a:t> Households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86C2A-B4F6-476C-AD40-C36FC3989614}"/>
              </a:ext>
            </a:extLst>
          </p:cNvPr>
          <p:cNvSpPr txBox="1"/>
          <p:nvPr/>
        </p:nvSpPr>
        <p:spPr>
          <a:xfrm>
            <a:off x="1832222" y="1068242"/>
            <a:ext cx="852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latin typeface="Cash Currency" panose="02000500000000000000" pitchFamily="2" charset="0"/>
              </a:rPr>
              <a:t>Banks or Piggy Banks?</a:t>
            </a:r>
            <a:endParaRPr lang="en-PH" sz="3600" dirty="0">
              <a:latin typeface="Abadi Extra Light" panose="020B02040201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92094D-8EC7-45E6-ACDC-4366B81DA522}"/>
              </a:ext>
            </a:extLst>
          </p:cNvPr>
          <p:cNvSpPr txBox="1"/>
          <p:nvPr/>
        </p:nvSpPr>
        <p:spPr>
          <a:xfrm>
            <a:off x="6849067" y="4272858"/>
            <a:ext cx="241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Random Forest Classifier</a:t>
            </a:r>
          </a:p>
          <a:p>
            <a:r>
              <a:rPr lang="en-PH" dirty="0">
                <a:solidFill>
                  <a:schemeClr val="tx1">
                    <a:lumMod val="85000"/>
                  </a:schemeClr>
                </a:solidFill>
                <a:latin typeface="Abadi Extra Light" panose="020B0204020104020204" pitchFamily="34" charset="0"/>
              </a:rPr>
              <a:t>500 trees, depth of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B499D-C3E2-4F91-AABD-E4A1FA9CA45B}"/>
              </a:ext>
            </a:extLst>
          </p:cNvPr>
          <p:cNvSpPr txBox="1"/>
          <p:nvPr/>
        </p:nvSpPr>
        <p:spPr>
          <a:xfrm>
            <a:off x="1549091" y="3775651"/>
            <a:ext cx="4600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>
                <a:latin typeface="Abadi Extra Light" panose="020B0204020104020204" pitchFamily="34" charset="0"/>
              </a:rPr>
              <a:t>1.4x higher than</a:t>
            </a:r>
            <a:br>
              <a:rPr lang="en-PH" sz="2800" dirty="0">
                <a:latin typeface="Abadi Extra Light" panose="020B0204020104020204" pitchFamily="34" charset="0"/>
              </a:rPr>
            </a:br>
            <a:r>
              <a:rPr lang="en-PH" sz="2800" dirty="0">
                <a:latin typeface="Abadi Extra Light" panose="020B0204020104020204" pitchFamily="34" charset="0"/>
              </a:rPr>
              <a:t>Random Chance (50%)</a:t>
            </a:r>
          </a:p>
        </p:txBody>
      </p:sp>
    </p:spTree>
    <p:extLst>
      <p:ext uri="{BB962C8B-B14F-4D97-AF65-F5344CB8AC3E}">
        <p14:creationId xmlns:p14="http://schemas.microsoft.com/office/powerpoint/2010/main" val="204999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  <p:bldP spid="28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B3B9321107784AA8DE1BCF7775F8B2" ma:contentTypeVersion="7" ma:contentTypeDescription="Create a new document." ma:contentTypeScope="" ma:versionID="3a02d0e468bdfa5a7ad6c905e85c06f0">
  <xsd:schema xmlns:xsd="http://www.w3.org/2001/XMLSchema" xmlns:xs="http://www.w3.org/2001/XMLSchema" xmlns:p="http://schemas.microsoft.com/office/2006/metadata/properties" xmlns:ns2="347b3075-716b-4012-b494-e493a7528d00" targetNamespace="http://schemas.microsoft.com/office/2006/metadata/properties" ma:root="true" ma:fieldsID="2d1574189f66066e4e4b52ebb9eab078" ns2:_="">
    <xsd:import namespace="347b3075-716b-4012-b494-e493a7528d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7b3075-716b-4012-b494-e493a7528d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6B5069-5B52-4DF4-8E4B-0464FD1AF1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B666AB-32DC-43B5-B1A3-C50BD8ABF31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46DA95-9FA0-41B5-A192-227C34C2451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533</Words>
  <Application>Microsoft Office PowerPoint</Application>
  <PresentationFormat>Widescreen</PresentationFormat>
  <Paragraphs>172</Paragraphs>
  <Slides>17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Abadi</vt:lpstr>
      <vt:lpstr>Calibri</vt:lpstr>
      <vt:lpstr>Abadi Extra Light</vt:lpstr>
      <vt:lpstr>Arial</vt:lpstr>
      <vt:lpstr>Cash Currency</vt:lpstr>
      <vt:lpstr>Calibri Light</vt:lpstr>
      <vt:lpstr>Office Theme</vt:lpstr>
      <vt:lpstr>In Banks We Trust</vt:lpstr>
      <vt:lpstr>Did you know?</vt:lpstr>
      <vt:lpstr>Opportunity:::: Growing Customer Base for the Banking System</vt:lpstr>
      <vt:lpstr>Deposit in banks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Predictors Relative to weakest Predictor</vt:lpstr>
      <vt:lpstr>Propensity to Save in Banks By Age</vt:lpstr>
      <vt:lpstr>Propensity to Save in Banks By Educational Attainment</vt:lpstr>
      <vt:lpstr>PowerPoint Presentation</vt:lpstr>
      <vt:lpstr>Top Financial Behaviors </vt:lpstr>
      <vt:lpstr>Summary</vt:lpstr>
      <vt:lpstr>What Can We Do?</vt:lpstr>
      <vt:lpstr>“An investment in knowledge pays the best interest.”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Banks We Trust</dc:title>
  <dc:creator>Camille Rivero</dc:creator>
  <cp:lastModifiedBy>Camille Rivero</cp:lastModifiedBy>
  <cp:revision>1</cp:revision>
  <dcterms:created xsi:type="dcterms:W3CDTF">2019-08-21T11:23:34Z</dcterms:created>
  <dcterms:modified xsi:type="dcterms:W3CDTF">2019-08-22T12:37:06Z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0x01010077B3B9321107784AA8DE1BCF7775F8B2</vt:lpwstr>
  </property>
</Properties>
</file>